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8F39-4B21-4CF1-9716-F60ABEDD87AE}" type="datetimeFigureOut">
              <a:rPr lang="sk-SK" smtClean="0"/>
              <a:pPr/>
              <a:t>30. 3. 2014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62ED-0712-4BCD-828D-F518CC85F1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8F39-4B21-4CF1-9716-F60ABEDD87AE}" type="datetimeFigureOut">
              <a:rPr lang="sk-SK" smtClean="0"/>
              <a:pPr/>
              <a:t>30. 3. 2014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62ED-0712-4BCD-828D-F518CC85F1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8F39-4B21-4CF1-9716-F60ABEDD87AE}" type="datetimeFigureOut">
              <a:rPr lang="sk-SK" smtClean="0"/>
              <a:pPr/>
              <a:t>30. 3. 2014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62ED-0712-4BCD-828D-F518CC85F1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8F39-4B21-4CF1-9716-F60ABEDD87AE}" type="datetimeFigureOut">
              <a:rPr lang="sk-SK" smtClean="0"/>
              <a:pPr/>
              <a:t>30. 3. 2014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62ED-0712-4BCD-828D-F518CC85F1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8F39-4B21-4CF1-9716-F60ABEDD87AE}" type="datetimeFigureOut">
              <a:rPr lang="sk-SK" smtClean="0"/>
              <a:pPr/>
              <a:t>30. 3. 2014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62ED-0712-4BCD-828D-F518CC85F1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8F39-4B21-4CF1-9716-F60ABEDD87AE}" type="datetimeFigureOut">
              <a:rPr lang="sk-SK" smtClean="0"/>
              <a:pPr/>
              <a:t>30. 3. 2014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62ED-0712-4BCD-828D-F518CC85F1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8F39-4B21-4CF1-9716-F60ABEDD87AE}" type="datetimeFigureOut">
              <a:rPr lang="sk-SK" smtClean="0"/>
              <a:pPr/>
              <a:t>30. 3. 2014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62ED-0712-4BCD-828D-F518CC85F1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8F39-4B21-4CF1-9716-F60ABEDD87AE}" type="datetimeFigureOut">
              <a:rPr lang="sk-SK" smtClean="0"/>
              <a:pPr/>
              <a:t>30. 3. 2014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62ED-0712-4BCD-828D-F518CC85F1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8F39-4B21-4CF1-9716-F60ABEDD87AE}" type="datetimeFigureOut">
              <a:rPr lang="sk-SK" smtClean="0"/>
              <a:pPr/>
              <a:t>30. 3. 2014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62ED-0712-4BCD-828D-F518CC85F1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8F39-4B21-4CF1-9716-F60ABEDD87AE}" type="datetimeFigureOut">
              <a:rPr lang="sk-SK" smtClean="0"/>
              <a:pPr/>
              <a:t>30. 3. 2014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62ED-0712-4BCD-828D-F518CC85F1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8F39-4B21-4CF1-9716-F60ABEDD87AE}" type="datetimeFigureOut">
              <a:rPr lang="sk-SK" smtClean="0"/>
              <a:pPr/>
              <a:t>30. 3. 2014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62ED-0712-4BCD-828D-F518CC85F1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8F39-4B21-4CF1-9716-F60ABEDD87AE}" type="datetimeFigureOut">
              <a:rPr lang="sk-SK" smtClean="0"/>
              <a:pPr/>
              <a:t>30. 3. 2014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62ED-0712-4BCD-828D-F518CC85F17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9600" b="1" dirty="0" smtClean="0"/>
              <a:t>Matrace</a:t>
            </a:r>
            <a:endParaRPr lang="sk-SK" sz="9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Comenius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photo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story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589240"/>
            <a:ext cx="7560840" cy="792088"/>
          </a:xfrm>
        </p:spPr>
        <p:txBody>
          <a:bodyPr>
            <a:normAutofit fontScale="90000"/>
          </a:bodyPr>
          <a:lstStyle/>
          <a:p>
            <a:r>
              <a:rPr lang="sk-SK" dirty="0"/>
              <a:t>V minulosti boli ľudia veľmi chudobní. Spávali v posteliach, do ktorých dávali matrace – slamníky. Boli to dvojité plachty, ktoré boli naplnené slamou.</a:t>
            </a:r>
          </a:p>
        </p:txBody>
      </p:sp>
      <p:pic>
        <p:nvPicPr>
          <p:cNvPr id="5" name="Zástupný symbol obrázka 4" descr="IMG_0002.JPG"/>
          <p:cNvPicPr preferRelativeResize="0">
            <a:picLocks noGrp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6048672" cy="453650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0" y="5589240"/>
            <a:ext cx="1656184" cy="566738"/>
          </a:xfrm>
        </p:spPr>
        <p:txBody>
          <a:bodyPr/>
          <a:lstStyle/>
          <a:p>
            <a:pPr algn="ctr"/>
            <a:r>
              <a:rPr lang="sk-SK" dirty="0" smtClean="0"/>
              <a:t>Plachta.</a:t>
            </a:r>
            <a:endParaRPr lang="sk-SK" dirty="0"/>
          </a:p>
        </p:txBody>
      </p:sp>
      <p:pic>
        <p:nvPicPr>
          <p:cNvPr id="5" name="Zástupný symbol obrázka 4" descr="IMG_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69057"/>
            <a:ext cx="3425062" cy="46481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perspectiveContrastingRightFacing"/>
            <a:lightRig rig="threePt" dir="t"/>
          </a:scene3d>
          <a:sp3d prstMaterial="matte"/>
        </p:spPr>
      </p:pic>
      <p:pic>
        <p:nvPicPr>
          <p:cNvPr id="6" name="Zástupný symbol obrázka 4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2736304" cy="457849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perspectiveHeroicExtremeLeftFacing"/>
            <a:lightRig rig="threePt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5589240"/>
            <a:ext cx="5486400" cy="566738"/>
          </a:xfrm>
        </p:spPr>
        <p:txBody>
          <a:bodyPr/>
          <a:lstStyle/>
          <a:p>
            <a:pPr algn="ctr"/>
            <a:r>
              <a:rPr lang="sk-SK" dirty="0" smtClean="0"/>
              <a:t>Plnenie plachty slamou.</a:t>
            </a:r>
            <a:endParaRPr lang="sk-SK" dirty="0"/>
          </a:p>
        </p:txBody>
      </p:sp>
      <p:pic>
        <p:nvPicPr>
          <p:cNvPr id="5" name="Zástupný symbol obrázka 4" descr="IMG_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5486400" cy="4114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perspectiveContrastingRightFacing"/>
            <a:lightRig rig="threePt" dir="t"/>
          </a:scene3d>
          <a:sp3d prstMaterial="matte"/>
        </p:spPr>
      </p:pic>
      <p:pic>
        <p:nvPicPr>
          <p:cNvPr id="8" name="Zástupný symbol obrázka 4" descr="IMG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764704"/>
            <a:ext cx="5486400" cy="411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perspectiveContrastingLeftFacing"/>
            <a:lightRig rig="threePt" dir="t"/>
          </a:scene3d>
          <a:sp3d prstMaterial="matte"/>
        </p:spPr>
      </p:pic>
      <p:pic>
        <p:nvPicPr>
          <p:cNvPr id="9" name="Zástupný symbol obrázka 4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5486400" cy="411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perspectiveContrastingRightFacing"/>
            <a:lightRig rig="threePt" dir="t"/>
          </a:scene3d>
          <a:sp3d prstMaterial="matte"/>
        </p:spPr>
      </p:pic>
      <p:pic>
        <p:nvPicPr>
          <p:cNvPr id="10" name="Zástupný symbol obrázka 4" descr="IMG_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268760"/>
            <a:ext cx="5486400" cy="411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perspectiveContrastingLeftFacing"/>
            <a:lightRig rig="threePt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a 4" descr="IMG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6192688" cy="46445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5733256"/>
            <a:ext cx="7056784" cy="56673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Zošívanie slamníka. </a:t>
            </a:r>
            <a:r>
              <a:rPr lang="sk-SK" dirty="0"/>
              <a:t>Slama v slamníku sa menila 2 – 3 krát do roka.</a:t>
            </a:r>
          </a:p>
        </p:txBody>
      </p:sp>
      <p:pic>
        <p:nvPicPr>
          <p:cNvPr id="5" name="Zástupný symbol obrázka 4" descr="IMG_000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692696"/>
            <a:ext cx="6192688" cy="464451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661248"/>
            <a:ext cx="7416824" cy="566738"/>
          </a:xfrm>
        </p:spPr>
        <p:txBody>
          <a:bodyPr>
            <a:normAutofit/>
          </a:bodyPr>
          <a:lstStyle/>
          <a:p>
            <a:r>
              <a:rPr lang="sk-SK" dirty="0"/>
              <a:t>V súčasnosti sa matrace vyrábajú úplne iným spôsobom – moderne.</a:t>
            </a:r>
          </a:p>
        </p:txBody>
      </p:sp>
      <p:pic>
        <p:nvPicPr>
          <p:cNvPr id="5" name="Zástupný symbol obrázka 4" descr="IMG_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41778" y="908720"/>
            <a:ext cx="5697972" cy="380161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perspectiveContrastingRightFacing"/>
            <a:lightRig rig="threePt" dir="t"/>
          </a:scene3d>
          <a:sp3d prstMaterial="matte"/>
        </p:spPr>
      </p:pic>
      <p:pic>
        <p:nvPicPr>
          <p:cNvPr id="6" name="Zástupný symbol obrázka 4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692696"/>
            <a:ext cx="4680519" cy="41764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</p:pic>
      <p:pic>
        <p:nvPicPr>
          <p:cNvPr id="7" name="Zástupný symbol obrázka 4" descr="IMG_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692696"/>
            <a:ext cx="4680520" cy="41764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</p:pic>
      <p:pic>
        <p:nvPicPr>
          <p:cNvPr id="8" name="Zástupný symbol obrázka 4" descr="IMG_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6060" y="1052736"/>
            <a:ext cx="5765136" cy="384642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perspectiveContrastingLeftFacing"/>
            <a:lightRig rig="threePt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5661248"/>
            <a:ext cx="3528392" cy="566738"/>
          </a:xfrm>
        </p:spPr>
        <p:txBody>
          <a:bodyPr/>
          <a:lstStyle/>
          <a:p>
            <a:pPr algn="ctr"/>
            <a:r>
              <a:rPr lang="sk-SK" dirty="0" smtClean="0"/>
              <a:t>Šitie matracov.</a:t>
            </a:r>
            <a:endParaRPr lang="sk-SK" dirty="0"/>
          </a:p>
        </p:txBody>
      </p:sp>
      <p:pic>
        <p:nvPicPr>
          <p:cNvPr id="5" name="Zástupný symbol obrázka 4" descr="IMG_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974087" y="1052736"/>
            <a:ext cx="6367733" cy="424847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orthographicFront">
              <a:rot lat="0" lon="0" rev="300000"/>
            </a:camera>
            <a:lightRig rig="threePt" dir="t"/>
          </a:scene3d>
          <a:sp3d prstMaterial="matte"/>
        </p:spPr>
      </p:pic>
      <p:pic>
        <p:nvPicPr>
          <p:cNvPr id="7" name="Zástupný symbol obrázka 4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0127" y="1196752"/>
            <a:ext cx="6201634" cy="41376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orthographicFront">
              <a:rot lat="0" lon="0" rev="21299999"/>
            </a:camera>
            <a:lightRig rig="threePt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805264"/>
            <a:ext cx="7200800" cy="566738"/>
          </a:xfrm>
        </p:spPr>
        <p:txBody>
          <a:bodyPr>
            <a:normAutofit fontScale="90000"/>
          </a:bodyPr>
          <a:lstStyle/>
          <a:p>
            <a:r>
              <a:rPr lang="sk-SK" dirty="0"/>
              <a:t>Na výrobu sa používajú </a:t>
            </a:r>
            <a:r>
              <a:rPr lang="sk-SK" dirty="0" smtClean="0"/>
              <a:t>kvalitné </a:t>
            </a:r>
            <a:r>
              <a:rPr lang="sk-SK" dirty="0"/>
              <a:t>materiály. Výsledkom výroby je zdravotne </a:t>
            </a:r>
            <a:r>
              <a:rPr lang="sk-SK" dirty="0" err="1"/>
              <a:t>nezávadný</a:t>
            </a:r>
            <a:r>
              <a:rPr lang="sk-SK" dirty="0"/>
              <a:t> matrac.</a:t>
            </a:r>
            <a:br>
              <a:rPr lang="sk-SK" dirty="0"/>
            </a:br>
            <a:endParaRPr lang="sk-SK" dirty="0"/>
          </a:p>
        </p:txBody>
      </p:sp>
      <p:pic>
        <p:nvPicPr>
          <p:cNvPr id="5" name="Zástupný symbol obrázka 4" descr="IMG_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334226" y="764704"/>
            <a:ext cx="6618905" cy="441605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  <a:effectLst>
            <a:outerShdw blurRad="50800" dist="50800" dir="3600000" sx="101000" sy="101000" algn="tl" rotWithShape="0">
              <a:prstClr val="black">
                <a:alpha val="6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sk-SK" b="1" dirty="0" smtClean="0"/>
              <a:t>Koniec</a:t>
            </a:r>
            <a:endParaRPr lang="sk-SK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35</Words>
  <Application>Microsoft Office PowerPoint</Application>
  <PresentationFormat>Prezentácia na obrazovke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Matrace</vt:lpstr>
      <vt:lpstr>V minulosti boli ľudia veľmi chudobní. Spávali v posteliach, do ktorých dávali matrace – slamníky. Boli to dvojité plachty, ktoré boli naplnené slamou.</vt:lpstr>
      <vt:lpstr>Plachta.</vt:lpstr>
      <vt:lpstr>Plnenie plachty slamou.</vt:lpstr>
      <vt:lpstr>Zošívanie slamníka. Slama v slamníku sa menila 2 – 3 krát do roka.</vt:lpstr>
      <vt:lpstr>V súčasnosti sa matrace vyrábajú úplne iným spôsobom – moderne.</vt:lpstr>
      <vt:lpstr>Šitie matracov.</vt:lpstr>
      <vt:lpstr>Na výrobu sa používajú kvalitné materiály. Výsledkom výroby je zdravotne nezávadný matrac. 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Matrace</dc:title>
  <dc:creator>Užívateľ</dc:creator>
  <cp:lastModifiedBy>marian</cp:lastModifiedBy>
  <cp:revision>20</cp:revision>
  <dcterms:created xsi:type="dcterms:W3CDTF">2014-03-17T14:08:12Z</dcterms:created>
  <dcterms:modified xsi:type="dcterms:W3CDTF">2014-03-30T16:27:20Z</dcterms:modified>
</cp:coreProperties>
</file>