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B8019A-F246-4330-B534-D1EDADC55766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62E598-4C0B-4824-9F4E-FF308A2BC2E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"/>
            <a:ext cx="5203043" cy="219599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Erasmus + </a:t>
            </a:r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23541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Ugly</a:t>
            </a:r>
            <a:r>
              <a:rPr lang="sk-SK" dirty="0" smtClean="0"/>
              <a:t> </a:t>
            </a:r>
            <a:r>
              <a:rPr lang="sk-SK" dirty="0" err="1" smtClean="0"/>
              <a:t>Duckling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419871" y="3573016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Slovakia</a:t>
            </a:r>
            <a:endParaRPr lang="sk-SK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37" y="4653137"/>
            <a:ext cx="4208287" cy="22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0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saw</a:t>
            </a:r>
            <a:r>
              <a:rPr lang="sk-SK" sz="2800" dirty="0" smtClean="0"/>
              <a:t> </a:t>
            </a:r>
            <a:r>
              <a:rPr lang="sk-SK" sz="2800" dirty="0" err="1" smtClean="0"/>
              <a:t>his</a:t>
            </a:r>
            <a:r>
              <a:rPr lang="sk-SK" sz="2800" dirty="0" smtClean="0"/>
              <a:t> </a:t>
            </a:r>
            <a:r>
              <a:rPr lang="sk-SK" sz="2800" dirty="0" err="1" smtClean="0"/>
              <a:t>beatiful</a:t>
            </a:r>
            <a:r>
              <a:rPr lang="sk-SK" sz="2800" dirty="0" smtClean="0"/>
              <a:t> face</a:t>
            </a:r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became</a:t>
            </a:r>
            <a:r>
              <a:rPr lang="sk-SK" sz="2800" dirty="0" smtClean="0"/>
              <a:t> a big </a:t>
            </a:r>
            <a:r>
              <a:rPr lang="sk-SK" sz="2800" dirty="0" err="1" smtClean="0"/>
              <a:t>swan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most </a:t>
            </a:r>
            <a:r>
              <a:rPr lang="sk-SK" sz="2800" dirty="0" err="1" smtClean="0"/>
              <a:t>beautiful</a:t>
            </a:r>
            <a:r>
              <a:rPr lang="sk-SK" sz="2800" dirty="0" smtClean="0"/>
              <a:t> </a:t>
            </a:r>
            <a:r>
              <a:rPr lang="sk-SK" sz="2800" dirty="0" err="1" smtClean="0"/>
              <a:t>swan</a:t>
            </a:r>
            <a:r>
              <a:rPr lang="sk-SK" sz="2800" dirty="0" smtClean="0"/>
              <a:t> and </a:t>
            </a:r>
            <a:r>
              <a:rPr lang="sk-SK" sz="2800" dirty="0" err="1" smtClean="0"/>
              <a:t>eaveryone</a:t>
            </a:r>
            <a:r>
              <a:rPr lang="sk-SK" sz="2800" dirty="0" smtClean="0"/>
              <a:t> </a:t>
            </a:r>
            <a:r>
              <a:rPr lang="sk-SK" sz="2800" dirty="0" err="1" smtClean="0"/>
              <a:t>liked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endParaRPr lang="sk-SK" sz="2800" dirty="0" smtClean="0"/>
          </a:p>
          <a:p>
            <a:r>
              <a:rPr lang="sk-SK" sz="2800" dirty="0" smtClean="0"/>
              <a:t>Happy end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ugly</a:t>
            </a:r>
            <a:r>
              <a:rPr lang="sk-SK" sz="2800" dirty="0" smtClean="0"/>
              <a:t> </a:t>
            </a:r>
            <a:r>
              <a:rPr lang="sk-SK" sz="2800" dirty="0" err="1" smtClean="0"/>
              <a:t>duckling</a:t>
            </a:r>
            <a:endParaRPr lang="sk-SK" sz="28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68" y="3356992"/>
            <a:ext cx="5752832" cy="35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7" y="116632"/>
            <a:ext cx="295924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9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154" y="2564904"/>
            <a:ext cx="9132845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 err="1" smtClean="0"/>
              <a:t>Thank</a:t>
            </a:r>
            <a:r>
              <a:rPr lang="sk-SK" sz="4800" dirty="0" smtClean="0"/>
              <a:t> </a:t>
            </a:r>
            <a:r>
              <a:rPr lang="sk-SK" sz="4800" dirty="0" err="1" smtClean="0"/>
              <a:t>you</a:t>
            </a:r>
            <a:r>
              <a:rPr lang="sk-SK" sz="4800" dirty="0" smtClean="0"/>
              <a:t> </a:t>
            </a:r>
            <a:r>
              <a:rPr lang="sk-SK" sz="4800" dirty="0" err="1" smtClean="0"/>
              <a:t>for</a:t>
            </a:r>
            <a:r>
              <a:rPr lang="sk-SK" sz="4800" dirty="0" smtClean="0"/>
              <a:t> </a:t>
            </a:r>
            <a:r>
              <a:rPr lang="sk-SK" sz="4800" dirty="0" err="1" smtClean="0"/>
              <a:t>your</a:t>
            </a:r>
            <a:r>
              <a:rPr lang="sk-SK" sz="4800" dirty="0" smtClean="0"/>
              <a:t> </a:t>
            </a:r>
            <a:r>
              <a:rPr lang="sk-SK" sz="4800" dirty="0" err="1" smtClean="0"/>
              <a:t>atention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47965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GB" sz="2800" dirty="0" smtClean="0"/>
              <a:t>Mother</a:t>
            </a:r>
            <a:r>
              <a:rPr lang="sk-SK" sz="2800" dirty="0" smtClean="0"/>
              <a:t> and </a:t>
            </a:r>
            <a:r>
              <a:rPr lang="sk-SK" sz="2800" dirty="0" err="1" smtClean="0"/>
              <a:t>father</a:t>
            </a:r>
            <a:r>
              <a:rPr lang="sk-SK" sz="2800" dirty="0" smtClean="0"/>
              <a:t> </a:t>
            </a:r>
            <a:r>
              <a:rPr lang="sk-SK" sz="2800" dirty="0" err="1" smtClean="0"/>
              <a:t>duck</a:t>
            </a:r>
            <a:r>
              <a:rPr lang="sk-SK" sz="2800" dirty="0" smtClean="0"/>
              <a:t> </a:t>
            </a:r>
            <a:r>
              <a:rPr lang="sk-SK" sz="2800" dirty="0" err="1" smtClean="0"/>
              <a:t>were</a:t>
            </a:r>
            <a:r>
              <a:rPr lang="sk-SK" sz="2800" dirty="0" smtClean="0"/>
              <a:t> </a:t>
            </a:r>
            <a:r>
              <a:rPr lang="sk-SK" sz="2800" dirty="0" err="1" smtClean="0"/>
              <a:t>looking</a:t>
            </a:r>
            <a:r>
              <a:rPr lang="sk-SK" sz="2800" dirty="0" smtClean="0"/>
              <a:t> at </a:t>
            </a:r>
            <a:r>
              <a:rPr lang="sk-SK" sz="2800" dirty="0" err="1" smtClean="0"/>
              <a:t>their</a:t>
            </a:r>
            <a:r>
              <a:rPr lang="sk-SK" sz="2800" dirty="0" smtClean="0"/>
              <a:t> </a:t>
            </a:r>
            <a:r>
              <a:rPr lang="sk-SK" sz="2800" dirty="0" err="1" smtClean="0"/>
              <a:t>eggs</a:t>
            </a:r>
            <a:endParaRPr lang="sk-SK" sz="2800" dirty="0" smtClean="0"/>
          </a:p>
          <a:p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only</a:t>
            </a:r>
            <a:r>
              <a:rPr lang="sk-SK" sz="2800" dirty="0" smtClean="0"/>
              <a:t> </a:t>
            </a:r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 smtClean="0"/>
              <a:t>egg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/>
              <a:t> </a:t>
            </a:r>
            <a:r>
              <a:rPr lang="sk-SK" sz="2800" dirty="0" err="1" smtClean="0"/>
              <a:t>different</a:t>
            </a:r>
            <a:endParaRPr lang="sk-SK" sz="2800" dirty="0" smtClean="0"/>
          </a:p>
          <a:p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brown</a:t>
            </a:r>
            <a:r>
              <a:rPr lang="sk-SK" sz="2800" dirty="0" smtClean="0"/>
              <a:t> and has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been</a:t>
            </a:r>
            <a:r>
              <a:rPr lang="sk-SK" sz="2800" dirty="0" smtClean="0"/>
              <a:t> </a:t>
            </a:r>
            <a:r>
              <a:rPr lang="sk-SK" sz="2800" dirty="0" err="1" smtClean="0"/>
              <a:t>cracked</a:t>
            </a:r>
            <a:r>
              <a:rPr lang="sk-SK" sz="2800" dirty="0" smtClean="0"/>
              <a:t> </a:t>
            </a:r>
            <a:r>
              <a:rPr lang="sk-SK" sz="2800" dirty="0" err="1" smtClean="0"/>
              <a:t>yet</a:t>
            </a:r>
            <a:endParaRPr lang="sk-SK" sz="2800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/>
          <a:stretch/>
        </p:blipFill>
        <p:spPr bwMode="auto">
          <a:xfrm>
            <a:off x="3779912" y="3153705"/>
            <a:ext cx="5359017" cy="37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632123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591172" cy="313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0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4334" y="0"/>
            <a:ext cx="4557666" cy="68580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Suddenly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cracks</a:t>
            </a:r>
            <a:r>
              <a:rPr lang="sk-SK" sz="2800" dirty="0" smtClean="0"/>
              <a:t> and </a:t>
            </a:r>
            <a:r>
              <a:rPr lang="sk-SK" sz="2800" dirty="0" err="1" smtClean="0"/>
              <a:t>grey</a:t>
            </a:r>
            <a:r>
              <a:rPr lang="sk-SK" sz="2800" dirty="0" smtClean="0"/>
              <a:t>, </a:t>
            </a:r>
            <a:r>
              <a:rPr lang="sk-SK" sz="2800" dirty="0" err="1" smtClean="0"/>
              <a:t>ugly</a:t>
            </a:r>
            <a:r>
              <a:rPr lang="sk-SK" sz="2800" dirty="0" smtClean="0"/>
              <a:t> </a:t>
            </a:r>
            <a:r>
              <a:rPr lang="sk-SK" sz="2800" dirty="0" err="1" smtClean="0"/>
              <a:t>duckling</a:t>
            </a:r>
            <a:r>
              <a:rPr lang="sk-SK" sz="2800" dirty="0" smtClean="0"/>
              <a:t> </a:t>
            </a:r>
            <a:r>
              <a:rPr lang="sk-SK" sz="2800" dirty="0" err="1" smtClean="0"/>
              <a:t>appears</a:t>
            </a:r>
            <a:endParaRPr lang="sk-SK" sz="2800" dirty="0" smtClean="0"/>
          </a:p>
          <a:p>
            <a:r>
              <a:rPr lang="sk-SK" sz="2800" dirty="0" smtClean="0"/>
              <a:t>Oh </a:t>
            </a:r>
            <a:r>
              <a:rPr lang="sk-SK" sz="2800" dirty="0" err="1" smtClean="0"/>
              <a:t>how</a:t>
            </a:r>
            <a:r>
              <a:rPr lang="sk-SK" sz="2800" dirty="0" smtClean="0"/>
              <a:t> </a:t>
            </a:r>
            <a:r>
              <a:rPr lang="sk-SK" sz="2800" dirty="0" err="1" smtClean="0"/>
              <a:t>ugly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– </a:t>
            </a:r>
            <a:r>
              <a:rPr lang="sk-SK" sz="2800" dirty="0" err="1" smtClean="0"/>
              <a:t>say</a:t>
            </a:r>
            <a:r>
              <a:rPr lang="sk-SK" sz="2800" dirty="0" smtClean="0"/>
              <a:t> </a:t>
            </a:r>
            <a:r>
              <a:rPr lang="sk-SK" sz="2800" dirty="0" err="1" smtClean="0"/>
              <a:t>other</a:t>
            </a:r>
            <a:r>
              <a:rPr lang="sk-SK" sz="2800" dirty="0" smtClean="0"/>
              <a:t> </a:t>
            </a:r>
            <a:r>
              <a:rPr lang="sk-SK" sz="2800" dirty="0" err="1" smtClean="0"/>
              <a:t>ducklings</a:t>
            </a:r>
            <a:endParaRPr lang="sk-SK" sz="2800" dirty="0" smtClean="0"/>
          </a:p>
          <a:p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very</a:t>
            </a:r>
            <a:r>
              <a:rPr lang="sk-SK" sz="2800" dirty="0" smtClean="0"/>
              <a:t> sad and </a:t>
            </a:r>
            <a:r>
              <a:rPr lang="sk-SK" sz="2800" dirty="0" err="1" smtClean="0"/>
              <a:t>started</a:t>
            </a:r>
            <a:r>
              <a:rPr lang="sk-SK" sz="2800" dirty="0" smtClean="0"/>
              <a:t> to </a:t>
            </a:r>
            <a:r>
              <a:rPr lang="sk-SK" sz="2800" dirty="0" err="1" smtClean="0"/>
              <a:t>cry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And </a:t>
            </a:r>
            <a:r>
              <a:rPr lang="sk-SK" sz="2800" dirty="0" err="1" smtClean="0"/>
              <a:t>they</a:t>
            </a:r>
            <a:r>
              <a:rPr lang="sk-SK" sz="2800" dirty="0" smtClean="0"/>
              <a:t> </a:t>
            </a:r>
            <a:r>
              <a:rPr lang="sk-SK" sz="2800" dirty="0" err="1" smtClean="0"/>
              <a:t>named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r>
              <a:rPr lang="sk-SK" sz="2800" dirty="0" smtClean="0"/>
              <a:t> </a:t>
            </a:r>
            <a:r>
              <a:rPr lang="sk-SK" sz="2800" dirty="0" err="1" smtClean="0"/>
              <a:t>Ugly</a:t>
            </a:r>
            <a:r>
              <a:rPr lang="sk-SK" sz="2800" dirty="0" smtClean="0"/>
              <a:t> </a:t>
            </a:r>
            <a:r>
              <a:rPr lang="sk-SK" sz="2800" dirty="0" err="1" smtClean="0"/>
              <a:t>duckling</a:t>
            </a:r>
            <a:endParaRPr lang="sk-SK" sz="2800" dirty="0" smtClean="0"/>
          </a:p>
          <a:p>
            <a:r>
              <a:rPr lang="sk-SK" sz="2800" dirty="0" err="1" smtClean="0"/>
              <a:t>Nobody</a:t>
            </a:r>
            <a:r>
              <a:rPr lang="sk-SK" sz="2800" dirty="0" smtClean="0"/>
              <a:t> </a:t>
            </a:r>
            <a:r>
              <a:rPr lang="sk-SK" sz="2800" dirty="0" err="1" smtClean="0"/>
              <a:t>likes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endParaRPr lang="sk-S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02"/>
            <a:ext cx="4644007" cy="34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91" y="3789040"/>
            <a:ext cx="461591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97152"/>
            <a:ext cx="3449779" cy="19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9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And </a:t>
            </a:r>
            <a:r>
              <a:rPr lang="sk-SK" sz="2800" dirty="0" err="1" smtClean="0"/>
              <a:t>every</a:t>
            </a:r>
            <a:r>
              <a:rPr lang="sk-SK" sz="2800" dirty="0" smtClean="0"/>
              <a:t> </a:t>
            </a:r>
            <a:r>
              <a:rPr lang="sk-SK" sz="2800" dirty="0" err="1" smtClean="0"/>
              <a:t>day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cried</a:t>
            </a:r>
            <a:r>
              <a:rPr lang="sk-SK" sz="2800" dirty="0" smtClean="0"/>
              <a:t> and </a:t>
            </a:r>
            <a:r>
              <a:rPr lang="sk-SK" sz="2800" dirty="0" err="1" smtClean="0"/>
              <a:t>every</a:t>
            </a:r>
            <a:r>
              <a:rPr lang="sk-SK" sz="2800" dirty="0" smtClean="0"/>
              <a:t> </a:t>
            </a:r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 smtClean="0"/>
              <a:t>makes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r>
              <a:rPr lang="sk-SK" sz="2800" dirty="0" smtClean="0"/>
              <a:t>  sad</a:t>
            </a:r>
          </a:p>
          <a:p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 smtClean="0"/>
              <a:t>day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could</a:t>
            </a:r>
            <a:r>
              <a:rPr lang="sk-SK" sz="2800" dirty="0" smtClean="0"/>
              <a:t>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stay</a:t>
            </a:r>
            <a:r>
              <a:rPr lang="sk-SK" sz="2800" dirty="0" smtClean="0"/>
              <a:t> </a:t>
            </a:r>
            <a:r>
              <a:rPr lang="sk-SK" sz="2800" dirty="0" err="1" smtClean="0"/>
              <a:t>longer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had to </a:t>
            </a:r>
            <a:r>
              <a:rPr lang="sk-SK" sz="2800" dirty="0" err="1" smtClean="0"/>
              <a:t>go</a:t>
            </a:r>
            <a:r>
              <a:rPr lang="sk-SK" sz="2800" dirty="0" smtClean="0"/>
              <a:t> </a:t>
            </a:r>
            <a:r>
              <a:rPr lang="sk-SK" sz="2800" dirty="0" err="1" smtClean="0"/>
              <a:t>far</a:t>
            </a:r>
            <a:r>
              <a:rPr lang="sk-SK" sz="2800" dirty="0" smtClean="0"/>
              <a:t> </a:t>
            </a:r>
            <a:r>
              <a:rPr lang="sk-SK" sz="2800" dirty="0" err="1" smtClean="0"/>
              <a:t>away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walking</a:t>
            </a:r>
            <a:r>
              <a:rPr lang="sk-SK" sz="2800" dirty="0" smtClean="0"/>
              <a:t> and </a:t>
            </a:r>
            <a:r>
              <a:rPr lang="sk-SK" sz="2800" dirty="0" err="1" smtClean="0"/>
              <a:t>walking</a:t>
            </a:r>
            <a:endParaRPr lang="sk-SK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2204864"/>
            <a:ext cx="8284850" cy="4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34550"/>
            <a:ext cx="4644008" cy="682345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lake</a:t>
            </a:r>
            <a:r>
              <a:rPr lang="sk-SK" sz="2800" dirty="0" smtClean="0"/>
              <a:t> and 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saw</a:t>
            </a:r>
            <a:r>
              <a:rPr lang="sk-SK" sz="2800" dirty="0" smtClean="0"/>
              <a:t> big </a:t>
            </a:r>
            <a:r>
              <a:rPr lang="sk-SK" sz="2800" dirty="0" err="1" smtClean="0"/>
              <a:t>white</a:t>
            </a:r>
            <a:r>
              <a:rPr lang="sk-SK" sz="2800" dirty="0" smtClean="0"/>
              <a:t> </a:t>
            </a:r>
            <a:r>
              <a:rPr lang="sk-SK" sz="2800" dirty="0" err="1" smtClean="0"/>
              <a:t>birds</a:t>
            </a:r>
            <a:endParaRPr lang="sk-SK" sz="2800" dirty="0" smtClean="0"/>
          </a:p>
          <a:p>
            <a:r>
              <a:rPr lang="sk-SK" sz="2800" dirty="0" err="1"/>
              <a:t>T</a:t>
            </a:r>
            <a:r>
              <a:rPr lang="sk-SK" sz="2800" dirty="0" err="1" smtClean="0"/>
              <a:t>here</a:t>
            </a:r>
            <a:r>
              <a:rPr lang="sk-SK" sz="2800" dirty="0" smtClean="0"/>
              <a:t> </a:t>
            </a:r>
            <a:r>
              <a:rPr lang="sk-SK" sz="2800" dirty="0" err="1" smtClean="0"/>
              <a:t>were</a:t>
            </a:r>
            <a:r>
              <a:rPr lang="sk-SK" sz="2800" dirty="0" smtClean="0"/>
              <a:t> </a:t>
            </a:r>
            <a:r>
              <a:rPr lang="sk-SK" sz="2800" dirty="0" err="1" smtClean="0"/>
              <a:t>swans</a:t>
            </a:r>
            <a:endParaRPr lang="sk-SK" sz="2800" dirty="0" smtClean="0"/>
          </a:p>
          <a:p>
            <a:r>
              <a:rPr lang="sk-SK" sz="2800" dirty="0" err="1" smtClean="0"/>
              <a:t>If</a:t>
            </a:r>
            <a:r>
              <a:rPr lang="sk-SK" sz="2800" dirty="0" smtClean="0"/>
              <a:t> I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like</a:t>
            </a:r>
            <a:r>
              <a:rPr lang="sk-SK" sz="2800" dirty="0" smtClean="0"/>
              <a:t> </a:t>
            </a:r>
            <a:r>
              <a:rPr lang="sk-SK" sz="2800" dirty="0" err="1" smtClean="0"/>
              <a:t>them</a:t>
            </a:r>
            <a:r>
              <a:rPr lang="sk-SK" sz="2800" dirty="0" smtClean="0"/>
              <a:t>, </a:t>
            </a:r>
            <a:r>
              <a:rPr lang="sk-SK" sz="2800" dirty="0" err="1" smtClean="0"/>
              <a:t>nobody</a:t>
            </a:r>
            <a:r>
              <a:rPr lang="sk-SK" sz="2800" dirty="0" smtClean="0"/>
              <a:t> </a:t>
            </a:r>
            <a:r>
              <a:rPr lang="sk-SK" sz="2800" dirty="0" err="1" smtClean="0"/>
              <a:t>would</a:t>
            </a:r>
            <a:r>
              <a:rPr lang="sk-SK" sz="2800" dirty="0" smtClean="0"/>
              <a:t> </a:t>
            </a:r>
            <a:r>
              <a:rPr lang="sk-SK" sz="2800" dirty="0" err="1" smtClean="0"/>
              <a:t>make</a:t>
            </a:r>
            <a:r>
              <a:rPr lang="sk-SK" sz="2800" dirty="0" smtClean="0"/>
              <a:t> </a:t>
            </a:r>
            <a:r>
              <a:rPr lang="sk-SK" sz="2800" dirty="0" err="1" smtClean="0"/>
              <a:t>me</a:t>
            </a:r>
            <a:r>
              <a:rPr lang="sk-SK" sz="2800" dirty="0" smtClean="0"/>
              <a:t> </a:t>
            </a:r>
            <a:r>
              <a:rPr lang="sk-SK" sz="2800" dirty="0" err="1" smtClean="0"/>
              <a:t>cry</a:t>
            </a:r>
            <a:endParaRPr lang="sk-SK" sz="2800" dirty="0" smtClean="0"/>
          </a:p>
          <a:p>
            <a:r>
              <a:rPr lang="sk-SK" sz="2800" dirty="0" err="1" smtClean="0"/>
              <a:t>Swans</a:t>
            </a:r>
            <a:r>
              <a:rPr lang="sk-SK" sz="2800" dirty="0" smtClean="0"/>
              <a:t> </a:t>
            </a:r>
            <a:r>
              <a:rPr lang="sk-SK" sz="2800" dirty="0" err="1" smtClean="0"/>
              <a:t>were</a:t>
            </a:r>
            <a:r>
              <a:rPr lang="sk-SK" sz="2800" dirty="0" smtClean="0"/>
              <a:t> </a:t>
            </a:r>
            <a:r>
              <a:rPr lang="sk-SK" sz="2800" dirty="0" err="1" smtClean="0"/>
              <a:t>flying</a:t>
            </a:r>
            <a:r>
              <a:rPr lang="sk-SK" sz="2800" dirty="0" smtClean="0"/>
              <a:t> and 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wanted</a:t>
            </a:r>
            <a:r>
              <a:rPr lang="sk-SK" sz="2800" dirty="0" smtClean="0"/>
              <a:t> to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err="1" smtClean="0"/>
              <a:t>like</a:t>
            </a:r>
            <a:r>
              <a:rPr lang="sk-SK" sz="2800" dirty="0" smtClean="0"/>
              <a:t> </a:t>
            </a:r>
            <a:r>
              <a:rPr lang="sk-SK" sz="2800" dirty="0" err="1" smtClean="0"/>
              <a:t>them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902309" cy="296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2832" r="219" b="13006"/>
          <a:stretch/>
        </p:blipFill>
        <p:spPr bwMode="auto">
          <a:xfrm>
            <a:off x="4211960" y="3231141"/>
            <a:ext cx="4911854" cy="36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24753" r="30816" b="20558"/>
          <a:stretch/>
        </p:blipFill>
        <p:spPr bwMode="auto">
          <a:xfrm>
            <a:off x="5292080" y="161631"/>
            <a:ext cx="3650773" cy="26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5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started</a:t>
            </a:r>
            <a:r>
              <a:rPr lang="sk-SK" sz="2800" dirty="0" smtClean="0"/>
              <a:t> to </a:t>
            </a:r>
            <a:r>
              <a:rPr lang="sk-SK" sz="2800" dirty="0" err="1" smtClean="0"/>
              <a:t>rain</a:t>
            </a:r>
            <a:r>
              <a:rPr lang="sk-SK" sz="2800" dirty="0" smtClean="0"/>
              <a:t> and </a:t>
            </a:r>
            <a:r>
              <a:rPr lang="sk-SK" sz="2800" dirty="0" err="1" smtClean="0"/>
              <a:t>weather</a:t>
            </a:r>
            <a:r>
              <a:rPr lang="sk-SK" sz="2800" dirty="0" smtClean="0"/>
              <a:t> </a:t>
            </a:r>
            <a:r>
              <a:rPr lang="sk-SK" sz="2800" dirty="0" err="1" smtClean="0"/>
              <a:t>changed</a:t>
            </a:r>
            <a:endParaRPr lang="sk-SK" sz="2800" dirty="0" smtClean="0"/>
          </a:p>
          <a:p>
            <a:r>
              <a:rPr lang="sk-SK" sz="2800" dirty="0" err="1" smtClean="0"/>
              <a:t>Autumn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endParaRPr lang="sk-SK" sz="2800" dirty="0" smtClean="0"/>
          </a:p>
          <a:p>
            <a:r>
              <a:rPr lang="sk-SK" sz="2800" dirty="0" err="1" smtClean="0"/>
              <a:t>Duckling</a:t>
            </a:r>
            <a:r>
              <a:rPr lang="sk-SK" sz="2800" dirty="0" smtClean="0"/>
              <a:t> </a:t>
            </a:r>
            <a:r>
              <a:rPr lang="sk-SK" sz="2800" dirty="0" err="1" smtClean="0"/>
              <a:t>walked</a:t>
            </a:r>
            <a:r>
              <a:rPr lang="sk-SK" sz="2800" dirty="0" smtClean="0"/>
              <a:t> and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looking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new </a:t>
            </a:r>
            <a:r>
              <a:rPr lang="sk-SK" sz="2800" dirty="0" err="1" smtClean="0"/>
              <a:t>home</a:t>
            </a:r>
            <a:endParaRPr lang="sk-SK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394"/>
            <a:ext cx="4644008" cy="340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22332" r="54737"/>
          <a:stretch/>
        </p:blipFill>
        <p:spPr bwMode="auto">
          <a:xfrm>
            <a:off x="4860032" y="-1"/>
            <a:ext cx="4283968" cy="51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9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sk-SK" sz="2800" dirty="0" err="1" smtClean="0"/>
              <a:t>Children</a:t>
            </a:r>
            <a:r>
              <a:rPr lang="sk-SK" sz="2800" dirty="0" smtClean="0"/>
              <a:t> </a:t>
            </a:r>
            <a:r>
              <a:rPr lang="sk-SK" sz="2800" dirty="0" err="1" smtClean="0"/>
              <a:t>found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endParaRPr lang="sk-SK" sz="2800" dirty="0"/>
          </a:p>
          <a:p>
            <a:r>
              <a:rPr lang="sk-SK" sz="2800" dirty="0" err="1" smtClean="0"/>
              <a:t>Brought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r>
              <a:rPr lang="sk-SK" sz="2800" dirty="0" smtClean="0"/>
              <a:t> to </a:t>
            </a:r>
            <a:r>
              <a:rPr lang="sk-SK" sz="2800" dirty="0" err="1" smtClean="0"/>
              <a:t>home</a:t>
            </a:r>
            <a:r>
              <a:rPr lang="sk-SK" sz="2800" dirty="0" smtClean="0"/>
              <a:t>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cat</a:t>
            </a:r>
            <a:r>
              <a:rPr lang="sk-SK" sz="2800" dirty="0" smtClean="0"/>
              <a:t> </a:t>
            </a:r>
            <a:r>
              <a:rPr lang="sk-SK" sz="2800" dirty="0" err="1" smtClean="0"/>
              <a:t>wanted</a:t>
            </a:r>
            <a:r>
              <a:rPr lang="sk-SK" sz="2800" dirty="0" smtClean="0"/>
              <a:t> </a:t>
            </a:r>
            <a:r>
              <a:rPr lang="sk-SK" sz="2800" dirty="0" err="1" smtClean="0"/>
              <a:t>eat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had to </a:t>
            </a:r>
            <a:r>
              <a:rPr lang="sk-SK" sz="2800" dirty="0" err="1" smtClean="0"/>
              <a:t>leave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winter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cold</a:t>
            </a:r>
            <a:r>
              <a:rPr lang="sk-SK" sz="2800" dirty="0" smtClean="0"/>
              <a:t> and </a:t>
            </a:r>
            <a:r>
              <a:rPr lang="sk-SK" sz="2800" dirty="0" err="1" smtClean="0"/>
              <a:t>nobody</a:t>
            </a:r>
            <a:r>
              <a:rPr lang="sk-SK" sz="2800" dirty="0" smtClean="0"/>
              <a:t> </a:t>
            </a:r>
            <a:r>
              <a:rPr lang="sk-SK" sz="2800" dirty="0" err="1" smtClean="0"/>
              <a:t>likes</a:t>
            </a:r>
            <a:r>
              <a:rPr lang="sk-SK" sz="2800" dirty="0" smtClean="0"/>
              <a:t> </a:t>
            </a:r>
            <a:r>
              <a:rPr lang="sk-SK" sz="2800" dirty="0" err="1" smtClean="0"/>
              <a:t>him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88" y="1340768"/>
            <a:ext cx="452300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0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" y="0"/>
            <a:ext cx="4572000" cy="6829333"/>
          </a:xfrm>
        </p:spPr>
        <p:txBody>
          <a:bodyPr/>
          <a:lstStyle/>
          <a:p>
            <a:r>
              <a:rPr lang="sk-SK" sz="2800" dirty="0" err="1" smtClean="0"/>
              <a:t>He</a:t>
            </a:r>
            <a:r>
              <a:rPr lang="sk-SK" sz="2800" dirty="0"/>
              <a:t> </a:t>
            </a:r>
            <a:r>
              <a:rPr lang="sk-SK" sz="2800" dirty="0" smtClean="0"/>
              <a:t>had to </a:t>
            </a:r>
            <a:r>
              <a:rPr lang="sk-SK" sz="2800" dirty="0" err="1" smtClean="0"/>
              <a:t>leave</a:t>
            </a:r>
            <a:endParaRPr lang="sk-SK" sz="2800" dirty="0" smtClean="0"/>
          </a:p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spring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endParaRPr lang="sk-SK" sz="2800" dirty="0" smtClean="0"/>
          </a:p>
          <a:p>
            <a:r>
              <a:rPr lang="sk-SK" sz="2800" dirty="0" err="1" smtClean="0"/>
              <a:t>Grass</a:t>
            </a:r>
            <a:r>
              <a:rPr lang="sk-SK" sz="2800" dirty="0" smtClean="0"/>
              <a:t> </a:t>
            </a:r>
            <a:r>
              <a:rPr lang="sk-SK" sz="2800" dirty="0" err="1" smtClean="0"/>
              <a:t>grown</a:t>
            </a:r>
            <a:r>
              <a:rPr lang="sk-SK" sz="2800" dirty="0" smtClean="0"/>
              <a:t> </a:t>
            </a:r>
            <a:r>
              <a:rPr lang="sk-SK" sz="2800" dirty="0" err="1" smtClean="0"/>
              <a:t>up</a:t>
            </a:r>
            <a:r>
              <a:rPr lang="sk-SK" sz="2800" dirty="0" smtClean="0"/>
              <a:t> and </a:t>
            </a:r>
            <a:r>
              <a:rPr lang="sk-SK" sz="2800" dirty="0" err="1" smtClean="0"/>
              <a:t>trees</a:t>
            </a:r>
            <a:r>
              <a:rPr lang="sk-SK" sz="2800" dirty="0" smtClean="0"/>
              <a:t> </a:t>
            </a:r>
            <a:r>
              <a:rPr lang="sk-SK" sz="2800" dirty="0" err="1" smtClean="0"/>
              <a:t>became</a:t>
            </a:r>
            <a:r>
              <a:rPr lang="sk-SK" sz="2800" dirty="0" smtClean="0"/>
              <a:t> </a:t>
            </a:r>
            <a:r>
              <a:rPr lang="sk-SK" sz="2800" dirty="0" err="1" smtClean="0"/>
              <a:t>green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went</a:t>
            </a:r>
            <a:r>
              <a:rPr lang="sk-SK" sz="2800" dirty="0" smtClean="0"/>
              <a:t> </a:t>
            </a:r>
            <a:r>
              <a:rPr lang="sk-SK" sz="2800" dirty="0" err="1" smtClean="0"/>
              <a:t>alone</a:t>
            </a:r>
            <a:r>
              <a:rPr lang="sk-SK" sz="2800" dirty="0" smtClean="0"/>
              <a:t> </a:t>
            </a:r>
            <a:r>
              <a:rPr lang="sk-SK" sz="2800" dirty="0" err="1" smtClean="0"/>
              <a:t>far</a:t>
            </a:r>
            <a:r>
              <a:rPr lang="sk-SK" sz="2800" dirty="0" smtClean="0"/>
              <a:t> </a:t>
            </a:r>
            <a:r>
              <a:rPr lang="sk-SK" sz="2800" dirty="0" err="1" smtClean="0"/>
              <a:t>away</a:t>
            </a:r>
            <a:endParaRPr lang="sk-SK" sz="2800" dirty="0" smtClean="0"/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88" y="1700808"/>
            <a:ext cx="4911612" cy="5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6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-33199" y="135"/>
            <a:ext cx="4605200" cy="6857865"/>
          </a:xfrm>
        </p:spPr>
        <p:txBody>
          <a:bodyPr/>
          <a:lstStyle/>
          <a:p>
            <a:r>
              <a:rPr lang="sk-SK" sz="2800" dirty="0" smtClean="0"/>
              <a:t>In </a:t>
            </a:r>
            <a:r>
              <a:rPr lang="sk-SK" sz="2800" dirty="0" err="1" smtClean="0"/>
              <a:t>spring</a:t>
            </a:r>
            <a:r>
              <a:rPr lang="sk-SK" sz="2800" dirty="0" smtClean="0"/>
              <a:t> </a:t>
            </a:r>
            <a:r>
              <a:rPr lang="sk-SK" sz="2800" dirty="0" err="1" smtClean="0"/>
              <a:t>swans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pond</a:t>
            </a:r>
            <a:endParaRPr lang="sk-SK" sz="2800" dirty="0" smtClean="0"/>
          </a:p>
          <a:p>
            <a:r>
              <a:rPr lang="sk-SK" sz="2800" dirty="0" err="1" smtClean="0"/>
              <a:t>You</a:t>
            </a:r>
            <a:r>
              <a:rPr lang="sk-SK" sz="2800" dirty="0" smtClean="0"/>
              <a:t> are so </a:t>
            </a:r>
            <a:r>
              <a:rPr lang="sk-SK" sz="2800" dirty="0" err="1" smtClean="0"/>
              <a:t>beautiful</a:t>
            </a:r>
            <a:r>
              <a:rPr lang="sk-SK" sz="2800" dirty="0" smtClean="0"/>
              <a:t>.</a:t>
            </a:r>
          </a:p>
          <a:p>
            <a:r>
              <a:rPr lang="sk-SK" sz="2800" dirty="0" err="1" smtClean="0"/>
              <a:t>Come</a:t>
            </a:r>
            <a:r>
              <a:rPr lang="sk-SK" sz="2800" dirty="0" smtClean="0"/>
              <a:t> to </a:t>
            </a:r>
            <a:r>
              <a:rPr lang="sk-SK" sz="2800" dirty="0" err="1" smtClean="0"/>
              <a:t>us</a:t>
            </a:r>
            <a:r>
              <a:rPr lang="sk-SK" sz="2800" dirty="0" smtClean="0"/>
              <a:t> – </a:t>
            </a:r>
            <a:r>
              <a:rPr lang="sk-SK" sz="2800" dirty="0" err="1" smtClean="0"/>
              <a:t>said</a:t>
            </a:r>
            <a:r>
              <a:rPr lang="sk-SK" sz="2800" dirty="0" smtClean="0"/>
              <a:t> </a:t>
            </a:r>
            <a:r>
              <a:rPr lang="sk-SK" sz="2800" dirty="0" err="1" smtClean="0"/>
              <a:t>swans</a:t>
            </a:r>
            <a:r>
              <a:rPr lang="sk-SK" sz="2800" dirty="0" smtClean="0"/>
              <a:t> to </a:t>
            </a:r>
            <a:r>
              <a:rPr lang="sk-SK" sz="2800" dirty="0" err="1" smtClean="0"/>
              <a:t>duckling</a:t>
            </a:r>
            <a:endParaRPr lang="sk-SK" sz="2800" dirty="0" smtClean="0"/>
          </a:p>
          <a:p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sad and </a:t>
            </a:r>
            <a:r>
              <a:rPr lang="sk-SK" sz="2800" dirty="0" err="1" smtClean="0"/>
              <a:t>looked</a:t>
            </a:r>
            <a:r>
              <a:rPr lang="sk-SK" sz="2800" dirty="0" smtClean="0"/>
              <a:t> </a:t>
            </a:r>
            <a:r>
              <a:rPr lang="sk-SK" sz="2800" dirty="0" err="1" smtClean="0"/>
              <a:t>into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pond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36285"/>
            <a:ext cx="5738462" cy="383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132207" cy="27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2694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251</Words>
  <Application>Microsoft Office PowerPoint</Application>
  <PresentationFormat>Prezentácia na obrazovke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Georgia</vt:lpstr>
      <vt:lpstr>Trebuchet MS</vt:lpstr>
      <vt:lpstr>Aerodynamika</vt:lpstr>
      <vt:lpstr>The Ugly Duckling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Ugly Duckling</dc:title>
  <dc:creator>UI1_žiak_4</dc:creator>
  <cp:lastModifiedBy>Zborovna3</cp:lastModifiedBy>
  <cp:revision>12</cp:revision>
  <dcterms:created xsi:type="dcterms:W3CDTF">2017-02-10T08:33:48Z</dcterms:created>
  <dcterms:modified xsi:type="dcterms:W3CDTF">2017-03-17T11:53:17Z</dcterms:modified>
</cp:coreProperties>
</file>