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sk-SK" altLang="ja-JP" smtClean="0"/>
              <a:t>Upravte štýly predlohy textu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sk-SK" altLang="ja-JP" smtClean="0"/>
              <a:t>Upravte štýl predlohy podnadpisov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A18E-CBA8-406F-913B-A74E6BF50D03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473F-ECAB-4DCB-A065-114EA5A888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sk-SK" altLang="ja-JP" smtClean="0"/>
              <a:t>Upravte štýly predlohy textu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A18E-CBA8-406F-913B-A74E6BF50D03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473F-ECAB-4DCB-A065-114EA5A888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sk-SK" altLang="ja-JP" smtClean="0"/>
              <a:t>Upravte štýly predlohy textu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8BA7A18E-CBA8-406F-913B-A74E6BF50D03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C68B473F-ECAB-4DCB-A065-114EA5A888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sk-SK" altLang="ja-JP" smtClean="0"/>
              <a:t>Upravte štýl predlohy podnadpisov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A18E-CBA8-406F-913B-A74E6BF50D03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473F-ECAB-4DCB-A065-114EA5A888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A18E-CBA8-406F-913B-A74E6BF50D03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473F-ECAB-4DCB-A065-114EA5A888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sk-SK" altLang="ja-JP" smtClean="0"/>
              <a:t>Upravte štýly predlohy textu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7A18E-CBA8-406F-913B-A74E6BF50D03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B473F-ECAB-4DCB-A065-114EA5A888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A18E-CBA8-406F-913B-A74E6BF50D03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473F-ECAB-4DCB-A065-114EA5A888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A18E-CBA8-406F-913B-A74E6BF50D03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473F-ECAB-4DCB-A065-114EA5A888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sk-SK" altLang="ja-JP" smtClean="0"/>
              <a:t>Upravte štýly predlohy textu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A18E-CBA8-406F-913B-A74E6BF50D03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473F-ECAB-4DCB-A065-114EA5A888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A18E-CBA8-406F-913B-A74E6BF50D03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473F-ECAB-4DCB-A065-114EA5A888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sk-SK" altLang="ja-JP" smtClean="0"/>
              <a:t>Upravte štýly predlohy textu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A18E-CBA8-406F-913B-A74E6BF50D03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473F-ECAB-4DCB-A065-114EA5A888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sk-SK" altLang="ja-JP" smtClean="0"/>
              <a:t>Upravte štýly predlohy textu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sk-SK" altLang="ja-JP" smtClean="0"/>
              <a:t>Ak chcete pridať obrázok, kliknite na ikonu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sk-SK" altLang="ja-JP" smtClean="0"/>
              <a:t>Upravte štýl predlohy textu.</a:t>
            </a:r>
          </a:p>
          <a:p>
            <a:pPr lvl="1"/>
            <a:r>
              <a:rPr kumimoji="1" lang="sk-SK" altLang="ja-JP" smtClean="0"/>
              <a:t>Druhá úroveň</a:t>
            </a:r>
          </a:p>
          <a:p>
            <a:pPr lvl="2"/>
            <a:r>
              <a:rPr kumimoji="1" lang="sk-SK" altLang="ja-JP" smtClean="0"/>
              <a:t>Tretia úroveň</a:t>
            </a:r>
          </a:p>
          <a:p>
            <a:pPr lvl="3"/>
            <a:r>
              <a:rPr kumimoji="1" lang="sk-SK" altLang="ja-JP" smtClean="0"/>
              <a:t>Štvrtá úroveň</a:t>
            </a:r>
          </a:p>
          <a:p>
            <a:pPr lvl="4"/>
            <a:r>
              <a:rPr kumimoji="1" lang="sk-SK" altLang="ja-JP" smtClean="0"/>
              <a:t>Piata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7A18E-CBA8-406F-913B-A74E6BF50D03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B473F-ECAB-4DCB-A065-114EA5A8884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BA7A18E-CBA8-406F-913B-A74E6BF50D03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8B473F-ECAB-4DCB-A065-114EA5A88840}" type="slidenum">
              <a:rPr lang="sk-SK" smtClean="0"/>
              <a:t>‹#›</a:t>
            </a:fld>
            <a:endParaRPr lang="sk-SK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Španielsko</a:t>
            </a:r>
            <a:endParaRPr lang="sk-SK" sz="7200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285884"/>
          </a:xfrm>
        </p:spPr>
        <p:txBody>
          <a:bodyPr/>
          <a:lstStyle/>
          <a:p>
            <a:r>
              <a:rPr lang="sk-SK" dirty="0" err="1" smtClean="0"/>
              <a:t>Comenius</a:t>
            </a:r>
            <a:r>
              <a:rPr lang="sk-SK" dirty="0" smtClean="0"/>
              <a:t> 2015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173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žiak\Desktop\Španielsko\comenius stranka\fotky\P1030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691680" y="4582903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>
                <a:solidFill>
                  <a:schemeClr val="tx1">
                    <a:lumMod val="50000"/>
                  </a:schemeClr>
                </a:solidFill>
              </a:rPr>
              <a:t>n</a:t>
            </a:r>
            <a:r>
              <a:rPr lang="sk-SK" sz="2000" dirty="0" smtClean="0">
                <a:solidFill>
                  <a:schemeClr val="tx1">
                    <a:lumMod val="50000"/>
                  </a:schemeClr>
                </a:solidFill>
              </a:rPr>
              <a:t>a </a:t>
            </a:r>
            <a:r>
              <a:rPr lang="sk-SK" sz="2000" dirty="0" smtClean="0">
                <a:solidFill>
                  <a:schemeClr val="tx1">
                    <a:lumMod val="50000"/>
                  </a:schemeClr>
                </a:solidFill>
              </a:rPr>
              <a:t>letisku...</a:t>
            </a:r>
            <a:endParaRPr lang="sk-SK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žiak\Desktop\Španielsko\comenius stranka\fotky\P1030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91" y="-22720"/>
            <a:ext cx="3781349" cy="5041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516824" y="5152084"/>
            <a:ext cx="3182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2000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sk-SK" sz="2000" dirty="0" smtClean="0">
                <a:solidFill>
                  <a:schemeClr val="tx1">
                    <a:lumMod val="50000"/>
                  </a:schemeClr>
                </a:solidFill>
              </a:rPr>
              <a:t>rásna  </a:t>
            </a:r>
            <a:r>
              <a:rPr lang="sk-SK" sz="2000" dirty="0">
                <a:solidFill>
                  <a:schemeClr val="tx1">
                    <a:lumMod val="50000"/>
                  </a:schemeClr>
                </a:solidFill>
              </a:rPr>
              <a:t>š</a:t>
            </a:r>
            <a:r>
              <a:rPr lang="sk-SK" sz="2000" dirty="0" smtClean="0">
                <a:solidFill>
                  <a:schemeClr val="tx1">
                    <a:lumMod val="50000"/>
                  </a:schemeClr>
                </a:solidFill>
              </a:rPr>
              <a:t>panielska </a:t>
            </a:r>
            <a:r>
              <a:rPr lang="sk-SK" sz="2000" dirty="0" smtClean="0">
                <a:solidFill>
                  <a:schemeClr val="tx1">
                    <a:lumMod val="50000"/>
                  </a:schemeClr>
                </a:solidFill>
              </a:rPr>
              <a:t>výzdoba...</a:t>
            </a:r>
            <a:endParaRPr lang="sk-SK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959854" y="26064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latin typeface="Bradley Hand ITC" panose="03070402050302030203" pitchFamily="66" charset="0"/>
              </a:rPr>
              <a:t>Prvý </a:t>
            </a:r>
            <a:r>
              <a:rPr lang="sk-SK" sz="3200" b="1" dirty="0" smtClean="0">
                <a:latin typeface="Bradley Hand ITC" panose="03070402050302030203" pitchFamily="66" charset="0"/>
              </a:rPr>
              <a:t>de</a:t>
            </a:r>
            <a:r>
              <a:rPr lang="sk-SK" sz="2800" i="1" dirty="0" smtClean="0">
                <a:latin typeface="Bradley Hand ITC" panose="03070402050302030203" pitchFamily="66" charset="0"/>
              </a:rPr>
              <a:t>ň</a:t>
            </a:r>
            <a:endParaRPr lang="sk-SK" sz="32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žiak\Desktop\Španielsko\comenius stranka\fotky\P1030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352"/>
            <a:ext cx="4680542" cy="403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žiak\Desktop\Španielsko\comenius stranka\fotky\P1030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08" y="3142208"/>
            <a:ext cx="4094272" cy="381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07504" y="283859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Druhý de</a:t>
            </a:r>
            <a:r>
              <a:rPr lang="sk-SK" sz="3200" i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ň</a:t>
            </a:r>
            <a:r>
              <a:rPr lang="sk-SK" sz="3600" b="1" i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 </a:t>
            </a:r>
            <a:r>
              <a:rPr lang="sk-SK" sz="3600" b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v škole:  </a:t>
            </a:r>
            <a:r>
              <a:rPr lang="sk-SK" sz="36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P</a:t>
            </a:r>
            <a:r>
              <a:rPr lang="sk-SK" sz="3600" b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rehliadka areálu školy</a:t>
            </a:r>
            <a:endParaRPr lang="sk-SK" sz="3600" b="1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51520" y="5443055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solidFill>
                  <a:schemeClr val="tx1">
                    <a:lumMod val="50000"/>
                  </a:schemeClr>
                </a:solidFill>
              </a:rPr>
              <a:t>Celá budova dýchala históriou...</a:t>
            </a:r>
            <a:endParaRPr lang="sk-SK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057" name="Picture 9" descr="C:\Users\žiak\Desktop\Španielsko\comenius stranka\fotky\P31103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47" y="764704"/>
            <a:ext cx="3917572" cy="2938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99592" y="13322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Tretí de</a:t>
            </a:r>
            <a:r>
              <a:rPr lang="sk-SK" sz="2800" i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ň</a:t>
            </a:r>
            <a:r>
              <a:rPr lang="sk-SK" sz="3200" b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: oficiálny program</a:t>
            </a:r>
            <a:endParaRPr lang="sk-SK" sz="3200" b="1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3074" name="Picture 2" descr="F:\DCIM\Camera\2014-03-12 09.29.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4" y="686373"/>
            <a:ext cx="4484445" cy="3363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Camera\2014-03-12 09.29.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38" y="692696"/>
            <a:ext cx="4177852" cy="3133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Camera\2014-03-12 11.07.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90" y="4085617"/>
            <a:ext cx="4400680" cy="2718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DCIM\Camera\2014-03-12 11.10.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27" y="3855034"/>
            <a:ext cx="3932274" cy="2949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27584" y="40466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latin typeface="Bradley Hand ITC" panose="03070402050302030203" pitchFamily="66" charset="0"/>
              </a:rPr>
              <a:t>...V </a:t>
            </a:r>
            <a:r>
              <a:rPr lang="sk-SK" sz="3200" b="1" dirty="0" smtClean="0">
                <a:latin typeface="Bradley Hand ITC" panose="03070402050302030203" pitchFamily="66" charset="0"/>
              </a:rPr>
              <a:t>ten ve</a:t>
            </a:r>
            <a:r>
              <a:rPr lang="sk-SK" sz="2800" i="1" dirty="0" smtClean="0">
                <a:latin typeface="Bradley Hand ITC" panose="03070402050302030203" pitchFamily="66" charset="0"/>
              </a:rPr>
              <a:t>č</a:t>
            </a:r>
            <a:r>
              <a:rPr lang="sk-SK" sz="3200" b="1" dirty="0" smtClean="0">
                <a:latin typeface="Bradley Hand ITC" panose="03070402050302030203" pitchFamily="66" charset="0"/>
              </a:rPr>
              <a:t>er sme boli v </a:t>
            </a:r>
            <a:r>
              <a:rPr lang="sk-SK" sz="3200" b="1" dirty="0" smtClean="0">
                <a:latin typeface="Bradley Hand ITC" panose="03070402050302030203" pitchFamily="66" charset="0"/>
              </a:rPr>
              <a:t>španielskej reštaurácii, </a:t>
            </a:r>
            <a:r>
              <a:rPr lang="sk-SK" sz="3200" b="1" dirty="0" smtClean="0">
                <a:latin typeface="Bradley Hand ITC" panose="03070402050302030203" pitchFamily="66" charset="0"/>
              </a:rPr>
              <a:t>aby </a:t>
            </a:r>
            <a:r>
              <a:rPr lang="sk-SK" sz="3200" b="1" dirty="0">
                <a:latin typeface="Bradley Hand ITC" panose="03070402050302030203" pitchFamily="66" charset="0"/>
              </a:rPr>
              <a:t>s</a:t>
            </a:r>
            <a:r>
              <a:rPr lang="sk-SK" sz="3200" b="1" dirty="0" smtClean="0">
                <a:latin typeface="Bradley Hand ITC" panose="03070402050302030203" pitchFamily="66" charset="0"/>
              </a:rPr>
              <a:t>me ochutnali </a:t>
            </a:r>
            <a:r>
              <a:rPr lang="sk-SK" sz="3200" b="1" dirty="0" err="1" smtClean="0">
                <a:latin typeface="Bradley Hand ITC" panose="03070402050302030203" pitchFamily="66" charset="0"/>
              </a:rPr>
              <a:t>Paela</a:t>
            </a:r>
            <a:r>
              <a:rPr lang="sk-SK" sz="3200" b="1" dirty="0" smtClean="0">
                <a:latin typeface="Bradley Hand ITC" panose="03070402050302030203" pitchFamily="66" charset="0"/>
              </a:rPr>
              <a:t>...</a:t>
            </a:r>
            <a:endParaRPr lang="sk-SK" sz="3200" b="1" dirty="0">
              <a:latin typeface="Bradley Hand ITC" panose="03070402050302030203" pitchFamily="66" charset="0"/>
            </a:endParaRPr>
          </a:p>
        </p:txBody>
      </p:sp>
      <p:pic>
        <p:nvPicPr>
          <p:cNvPr id="7170" name="Picture 2" descr="C:\Users\žiak\Desktop\Španielsko\comenius stranka\fotky\P1030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09946"/>
            <a:ext cx="6360706" cy="4770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51520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latin typeface="Bradley Hand ITC" panose="03070402050302030203" pitchFamily="66" charset="0"/>
              </a:rPr>
              <a:t>Štvrtý de</a:t>
            </a:r>
            <a:r>
              <a:rPr lang="sk-SK" sz="2800" i="1" dirty="0" smtClean="0">
                <a:latin typeface="Bradley Hand ITC" panose="03070402050302030203" pitchFamily="66" charset="0"/>
              </a:rPr>
              <a:t>ň</a:t>
            </a:r>
            <a:r>
              <a:rPr lang="sk-SK" sz="3200" b="1" dirty="0" smtClean="0">
                <a:latin typeface="Bradley Hand ITC" panose="03070402050302030203" pitchFamily="66" charset="0"/>
              </a:rPr>
              <a:t> v škole: spoznávanie histórie mesta</a:t>
            </a:r>
          </a:p>
          <a:p>
            <a:pPr algn="ctr"/>
            <a:r>
              <a:rPr lang="sk-SK" sz="3200" b="1" dirty="0" smtClean="0">
                <a:latin typeface="Bradley Hand ITC" panose="03070402050302030203" pitchFamily="66" charset="0"/>
              </a:rPr>
              <a:t> </a:t>
            </a:r>
            <a:endParaRPr lang="sk-SK" sz="3200" b="1" dirty="0">
              <a:latin typeface="Bradley Hand ITC" panose="03070402050302030203" pitchFamily="66" charset="0"/>
            </a:endParaRPr>
          </a:p>
        </p:txBody>
      </p:sp>
      <p:pic>
        <p:nvPicPr>
          <p:cNvPr id="5123" name="Picture 3" descr="C:\Users\žiak\Desktop\Španielsko\comenius stranka\fotky\P1030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3" y="4251374"/>
            <a:ext cx="4739603" cy="2606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žiak\Desktop\Španielsko\comenius stranka\fotky\P10306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" y="727249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žiak\Desktop\Španielsko\comenius stranka\fotky\P31002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47" y="618974"/>
            <a:ext cx="3600400" cy="359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žiak\Desktop\Španielsko\comenius stranka\fotky\P10304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18798"/>
            <a:ext cx="4248472" cy="2522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DCIM\Camera\2014-03-14 08.29.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57" y="603769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899592" y="207871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latin typeface="Bradley Hand ITC" panose="03070402050302030203" pitchFamily="66" charset="0"/>
              </a:rPr>
              <a:t>Piaty de</a:t>
            </a:r>
            <a:r>
              <a:rPr lang="sk-SK" sz="2800" i="1" dirty="0" smtClean="0">
                <a:latin typeface="Bradley Hand ITC" panose="03070402050302030203" pitchFamily="66" charset="0"/>
              </a:rPr>
              <a:t>ň</a:t>
            </a:r>
            <a:r>
              <a:rPr lang="sk-SK" sz="3200" b="1" dirty="0" smtClean="0">
                <a:latin typeface="Bradley Hand ITC" panose="03070402050302030203" pitchFamily="66" charset="0"/>
              </a:rPr>
              <a:t>: oslavy </a:t>
            </a:r>
            <a:r>
              <a:rPr lang="sk-SK" sz="3200" b="1" dirty="0" err="1" smtClean="0">
                <a:latin typeface="Bradley Hand ITC" panose="03070402050302030203" pitchFamily="66" charset="0"/>
              </a:rPr>
              <a:t>Fallasu</a:t>
            </a:r>
            <a:endParaRPr lang="sk-SK" sz="3200" b="1" dirty="0">
              <a:latin typeface="Bradley Hand ITC" panose="03070402050302030203" pitchFamily="66" charset="0"/>
            </a:endParaRPr>
          </a:p>
        </p:txBody>
      </p:sp>
      <p:pic>
        <p:nvPicPr>
          <p:cNvPr id="4100" name="Picture 4" descr="C:\Users\žiak\Desktop\Španielsko\comenius stranka\fotky\P1030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40" y="2992214"/>
            <a:ext cx="3385360" cy="3605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žiak\Desktop\Španielsko\comenius stranka\fotky\P1030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" y="3842081"/>
            <a:ext cx="3693476" cy="30486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DCIM\Camera\2014-03-14 08.53.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42" y="659975"/>
            <a:ext cx="4911615" cy="3683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žiak\Desktop\Španielsko\comenius stranka\fotky\P31003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25922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5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3568" y="33265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smtClean="0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Šiesty de</a:t>
            </a:r>
            <a:r>
              <a:rPr lang="sk-SK" sz="2800" i="1" dirty="0" smtClean="0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ň</a:t>
            </a:r>
            <a:r>
              <a:rPr lang="sk-SK" sz="3200" b="1" dirty="0" smtClean="0">
                <a:solidFill>
                  <a:schemeClr val="tx1">
                    <a:lumMod val="50000"/>
                  </a:schemeClr>
                </a:solidFill>
                <a:latin typeface="Bradley Hand ITC" panose="03070402050302030203" pitchFamily="66" charset="0"/>
              </a:rPr>
              <a:t>: prehliadka Oceánia a odchod na Oravu</a:t>
            </a:r>
            <a:endParaRPr lang="sk-SK" sz="3200" b="1" dirty="0">
              <a:solidFill>
                <a:schemeClr val="tx1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6146" name="Picture 2" descr="C:\Users\žiak\Desktop\Španielsko\comenius stranka\fotky\P1030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3" y="1175157"/>
            <a:ext cx="5405391" cy="4054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žiak\Desktop\Španielsko\comenius stranka\fotky\P10307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61" y="1013061"/>
            <a:ext cx="3889756" cy="3024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žiak\Desktop\Španielsko\comenius stranka\fotky\P3080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62412"/>
            <a:ext cx="3889764" cy="2917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23528" y="5354263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>
                <a:solidFill>
                  <a:schemeClr val="tx1">
                    <a:lumMod val="50000"/>
                  </a:schemeClr>
                </a:solidFill>
              </a:rPr>
              <a:t>Aj zvieratká sa s nami chceli fotiť...</a:t>
            </a:r>
            <a:endParaRPr lang="sk-SK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8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i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Ď</a:t>
            </a:r>
            <a:r>
              <a:rPr lang="sk-SK" sz="5400" b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akujem za pozornos</a:t>
            </a:r>
            <a:r>
              <a:rPr lang="sk-SK" sz="5400" i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ť</a:t>
            </a:r>
            <a:endParaRPr lang="sk-SK" sz="5400" i="1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44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Vlastná 2">
      <a:dk1>
        <a:srgbClr val="3F3F3F"/>
      </a:dk1>
      <a:lt1>
        <a:srgbClr val="E36363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Motív maľby Yamato</Template>
  <TotalTime>133</TotalTime>
  <Words>79</Words>
  <Application>Microsoft Office PowerPoint</Application>
  <PresentationFormat>Prezentácia na obrazovke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ＭＳ Ｐゴシック</vt:lpstr>
      <vt:lpstr>Bradley Hand ITC</vt:lpstr>
      <vt:lpstr>Calibri</vt:lpstr>
      <vt:lpstr>Wingdings</vt:lpstr>
      <vt:lpstr>YamatoPainting</vt:lpstr>
      <vt:lpstr>Španielsko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Spain</dc:title>
  <dc:creator>žiak</dc:creator>
  <cp:lastModifiedBy>Riaditeľ</cp:lastModifiedBy>
  <cp:revision>13</cp:revision>
  <dcterms:created xsi:type="dcterms:W3CDTF">2015-04-15T06:14:28Z</dcterms:created>
  <dcterms:modified xsi:type="dcterms:W3CDTF">2015-10-05T06:45:16Z</dcterms:modified>
</cp:coreProperties>
</file>