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8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7" autoAdjust="0"/>
  </p:normalViewPr>
  <p:slideViewPr>
    <p:cSldViewPr>
      <p:cViewPr varScale="1">
        <p:scale>
          <a:sx n="107" d="100"/>
          <a:sy n="107" d="100"/>
        </p:scale>
        <p:origin x="15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4A0EF5-DAC8-4FE1-B0C3-FF1B38577F3D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93783CC-FED9-47ED-A636-E6EEF315859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9600" b="1" i="1" dirty="0" smtClean="0">
                <a:latin typeface="Biondi" pitchFamily="2" charset="0"/>
              </a:rPr>
              <a:t>Rumunsko</a:t>
            </a:r>
            <a:r>
              <a:rPr lang="sk-SK" b="1" i="1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5400" b="1" i="1" dirty="0" err="1" smtClean="0">
                <a:latin typeface="BatangChe" pitchFamily="49" charset="-127"/>
                <a:ea typeface="BatangChe" pitchFamily="49" charset="-127"/>
              </a:rPr>
              <a:t>Comenius</a:t>
            </a:r>
            <a:r>
              <a:rPr lang="sk-SK" sz="5400" b="1" i="1" dirty="0" smtClean="0">
                <a:latin typeface="BatangChe" pitchFamily="49" charset="-127"/>
                <a:ea typeface="BatangChe" pitchFamily="49" charset="-127"/>
              </a:rPr>
              <a:t> 2015</a:t>
            </a:r>
            <a:endParaRPr lang="sk-SK" sz="5400" b="1" i="1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043608" y="98072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latin typeface="Blue Highway Linocut" pitchFamily="2" charset="-18"/>
              </a:rPr>
              <a:t>...d</a:t>
            </a:r>
            <a:r>
              <a:rPr lang="sk-SK" sz="3600" dirty="0" smtClean="0">
                <a:latin typeface="Blue Highway Linocut" pitchFamily="2" charset="-18"/>
              </a:rPr>
              <a:t>ruhá </a:t>
            </a:r>
            <a:r>
              <a:rPr lang="sk-SK" sz="3600" dirty="0" smtClean="0">
                <a:latin typeface="Blue Highway Linocut" pitchFamily="2" charset="-18"/>
              </a:rPr>
              <a:t>tradičná </a:t>
            </a:r>
            <a:r>
              <a:rPr lang="sk-SK" sz="3600" dirty="0" smtClean="0">
                <a:latin typeface="Blue Highway Linocut" pitchFamily="2" charset="-18"/>
              </a:rPr>
              <a:t>rumunská večera </a:t>
            </a:r>
            <a:endParaRPr lang="sk-SK" sz="3600" dirty="0">
              <a:latin typeface="Blue Highway Linocut" pitchFamily="2" charset="-18"/>
            </a:endParaRPr>
          </a:p>
        </p:txBody>
      </p:sp>
      <p:pic>
        <p:nvPicPr>
          <p:cNvPr id="8194" name="Picture 2" descr="C:\Users\žiak\Desktop\RUMUNSKO prezentacia\Rumunsko na prezentciu Piatok\IMG_0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544616" cy="4158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43608" y="69269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sz="4800" dirty="0">
                <a:latin typeface="Blue Highway Linocut" pitchFamily="2" charset="-18"/>
              </a:rPr>
              <a:t>p</a:t>
            </a:r>
            <a:r>
              <a:rPr lang="sk-SK" sz="4800" dirty="0" smtClean="0">
                <a:latin typeface="Blue Highway Linocut" pitchFamily="2" charset="-18"/>
              </a:rPr>
              <a:t>rehliadka </a:t>
            </a:r>
            <a:r>
              <a:rPr lang="sk-SK" sz="4800" dirty="0" smtClean="0">
                <a:latin typeface="Blue Highway Linocut" pitchFamily="2" charset="-18"/>
              </a:rPr>
              <a:t>zrúcaného hradu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9218" name="Picture 2" descr="C:\Users\žiak\Desktop\RUMUNSKO prezentacia\Rumunsko na prezentciu Piatok\IMG_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270">
            <a:off x="463594" y="1520920"/>
            <a:ext cx="3584729" cy="4779912"/>
          </a:xfrm>
          <a:prstGeom prst="rect">
            <a:avLst/>
          </a:prstGeom>
          <a:noFill/>
        </p:spPr>
      </p:pic>
      <p:pic>
        <p:nvPicPr>
          <p:cNvPr id="9219" name="Picture 3" descr="C:\Users\žiak\Desktop\RUMUNSKO prezentacia\Rumunsko na prezentciu Piatok\IMG_0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0744">
            <a:off x="3912767" y="2131173"/>
            <a:ext cx="4658662" cy="323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31640" y="83671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Blue Highway Linocut" pitchFamily="2" charset="-18"/>
              </a:rPr>
              <a:t>Stretnutie koordinátorov zo všetkých </a:t>
            </a:r>
            <a:r>
              <a:rPr lang="sk-SK" sz="3200" dirty="0" smtClean="0">
                <a:latin typeface="Blue Highway Linocut" pitchFamily="2" charset="-18"/>
              </a:rPr>
              <a:t>krajín, </a:t>
            </a:r>
            <a:r>
              <a:rPr lang="sk-SK" sz="3200" dirty="0" smtClean="0">
                <a:latin typeface="Blue Highway Linocut" pitchFamily="2" charset="-18"/>
              </a:rPr>
              <a:t>ktoré sú zapojene v projekte </a:t>
            </a:r>
            <a:r>
              <a:rPr lang="sk-SK" sz="3200" dirty="0" err="1" smtClean="0">
                <a:latin typeface="Blue Highway Linocut" pitchFamily="2" charset="-18"/>
              </a:rPr>
              <a:t>Comenius</a:t>
            </a:r>
            <a:r>
              <a:rPr lang="sk-SK" sz="3200" dirty="0" smtClean="0">
                <a:latin typeface="Blue Highway Linocut" pitchFamily="2" charset="-18"/>
              </a:rPr>
              <a:t>. </a:t>
            </a:r>
            <a:endParaRPr lang="sk-SK" sz="3200" dirty="0">
              <a:latin typeface="Blue Highway Linocut" pitchFamily="2" charset="-18"/>
            </a:endParaRPr>
          </a:p>
        </p:txBody>
      </p:sp>
      <p:pic>
        <p:nvPicPr>
          <p:cNvPr id="10242" name="Picture 2" descr="C:\Users\žiak\Desktop\RUMUNSKO prezentacia\Rumunsko na prezentciu Piatok\IMG_0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416743" cy="3312368"/>
          </a:xfrm>
          <a:prstGeom prst="rect">
            <a:avLst/>
          </a:prstGeom>
          <a:noFill/>
        </p:spPr>
      </p:pic>
      <p:pic>
        <p:nvPicPr>
          <p:cNvPr id="10243" name="Picture 3" descr="C:\Users\žiak\Desktop\RUMUNSKO prezentacia\Rumunsko na prezentciu Piatok\IMG_0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88111" cy="3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126876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 smtClean="0"/>
              <a:t>Ďakujem za pozornosť.</a:t>
            </a:r>
            <a:endParaRPr lang="sk-SK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11560" y="105273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Blue Highway Linocut" pitchFamily="2" charset="-18"/>
              </a:rPr>
              <a:t>Prvý deň </a:t>
            </a:r>
            <a:r>
              <a:rPr lang="sk-SK" sz="4000" dirty="0" smtClean="0">
                <a:latin typeface="Blue Highway Linocut" pitchFamily="2" charset="-18"/>
              </a:rPr>
              <a:t>- v </a:t>
            </a:r>
            <a:r>
              <a:rPr lang="sk-SK" sz="4000" dirty="0" smtClean="0">
                <a:latin typeface="Blue Highway Linocut" pitchFamily="2" charset="-18"/>
              </a:rPr>
              <a:t>škole prehliadka školy a areálu. </a:t>
            </a:r>
            <a:endParaRPr lang="sk-SK" sz="4000" dirty="0">
              <a:latin typeface="Blue Highway Linocut" pitchFamily="2" charset="-18"/>
            </a:endParaRPr>
          </a:p>
        </p:txBody>
      </p:sp>
      <p:pic>
        <p:nvPicPr>
          <p:cNvPr id="2050" name="Picture 2" descr="C:\Users\žiak\Desktop\RUMUNSKO prezentacia\Rumunsko na prezentaciu STREDA\IMG_0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217951" cy="2808312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539552" y="458112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Blue Highway Linocut" pitchFamily="2" charset="-18"/>
              </a:rPr>
              <a:t>Pravidlá školy </a:t>
            </a:r>
            <a:r>
              <a:rPr lang="sk-SK" sz="2400" dirty="0" smtClean="0">
                <a:latin typeface="Blue Highway Linocut" pitchFamily="2" charset="-18"/>
              </a:rPr>
              <a:t>– </a:t>
            </a:r>
          </a:p>
          <a:p>
            <a:r>
              <a:rPr lang="sk-SK" sz="2400" dirty="0" smtClean="0">
                <a:latin typeface="Blue Highway Linocut" pitchFamily="2" charset="-18"/>
              </a:rPr>
              <a:t>toto </a:t>
            </a:r>
            <a:r>
              <a:rPr lang="sk-SK" sz="2400" dirty="0" smtClean="0">
                <a:latin typeface="Blue Highway Linocut" pitchFamily="2" charset="-18"/>
              </a:rPr>
              <a:t>žiaci môžu </a:t>
            </a:r>
            <a:r>
              <a:rPr lang="sk-SK" sz="2400" dirty="0" smtClean="0">
                <a:latin typeface="Blue Highway Linocut" pitchFamily="2" charset="-18"/>
              </a:rPr>
              <a:t>nosiť....</a:t>
            </a:r>
            <a:endParaRPr lang="sk-SK" dirty="0" smtClean="0"/>
          </a:p>
        </p:txBody>
      </p:sp>
      <p:pic>
        <p:nvPicPr>
          <p:cNvPr id="2051" name="Picture 3" descr="C:\Users\žiak\Desktop\RUMUNSKO prezentacia\Rumunsko na prezentaciu STREDA\IMG_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744630" cy="280831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004048" y="458112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>
              <a:latin typeface="Blue Highway Linocut" pitchFamily="2" charset="-18"/>
            </a:endParaRPr>
          </a:p>
          <a:p>
            <a:r>
              <a:rPr lang="sk-SK" sz="2400" dirty="0" smtClean="0">
                <a:latin typeface="Blue Highway Linocut" pitchFamily="2" charset="-18"/>
              </a:rPr>
              <a:t>....a</a:t>
            </a:r>
            <a:r>
              <a:rPr lang="sk-SK" sz="2400" dirty="0" smtClean="0">
                <a:latin typeface="Blue Highway Linocut" pitchFamily="2" charset="-18"/>
              </a:rPr>
              <a:t> </a:t>
            </a:r>
            <a:r>
              <a:rPr lang="sk-SK" sz="2400" dirty="0" smtClean="0">
                <a:latin typeface="Blue Highway Linocut" pitchFamily="2" charset="-18"/>
              </a:rPr>
              <a:t>toto žiaci nosiť nemôžu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žiak\Desktop\RUMUNSKO prezentacia\Rumunsko na prezentaciu STREDA\IMG_0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320727" cy="324036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971600" y="537321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Blue Highway Linocut" pitchFamily="2" charset="-18"/>
              </a:rPr>
              <a:t>Š</a:t>
            </a:r>
            <a:r>
              <a:rPr lang="sk-SK" sz="2400" dirty="0" smtClean="0">
                <a:latin typeface="Blue Highway Linocut" pitchFamily="2" charset="-18"/>
              </a:rPr>
              <a:t>kola Petru Major....</a:t>
            </a:r>
            <a:endParaRPr lang="sk-SK" sz="2400" dirty="0">
              <a:latin typeface="Blue Highway Linocut" pitchFamily="2" charset="-18"/>
            </a:endParaRPr>
          </a:p>
        </p:txBody>
      </p:sp>
      <p:pic>
        <p:nvPicPr>
          <p:cNvPr id="1027" name="Picture 3" descr="C:\Users\žiak\Desktop\RUMUNSKO prezentacia\Rumunsko na prezentaciu STREDA\IMG_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320727" cy="324036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4716016" y="479715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>
                <a:latin typeface="Blue Highway Linocut" pitchFamily="2" charset="-18"/>
              </a:rPr>
              <a:t>k</a:t>
            </a:r>
            <a:r>
              <a:rPr lang="sk-SK" sz="2200" dirty="0" smtClean="0">
                <a:latin typeface="Blue Highway Linocut" pitchFamily="2" charset="-18"/>
              </a:rPr>
              <a:t>lasifikačný </a:t>
            </a:r>
            <a:r>
              <a:rPr lang="sk-SK" sz="2200" dirty="0" smtClean="0">
                <a:latin typeface="Blue Highway Linocut" pitchFamily="2" charset="-18"/>
              </a:rPr>
              <a:t>záznam vo veľkosti A3...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žiak\Desktop\RUMUNSKO prezentacia\Rumunsko na prezentaciu STREDA\IMG_0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320727" cy="3240360"/>
          </a:xfrm>
          <a:prstGeom prst="rect">
            <a:avLst/>
          </a:prstGeom>
          <a:noFill/>
        </p:spPr>
      </p:pic>
      <p:pic>
        <p:nvPicPr>
          <p:cNvPr id="3075" name="Picture 3" descr="C:\Users\žiak\Desktop\RUMUNSKO prezentacia\Rumunsko na prezentaciu STREDA\IMG_0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3527433" cy="360040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331640" y="90872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Blue Highway Linocut" pitchFamily="2" charset="-18"/>
              </a:rPr>
              <a:t>Prvá večera v tradičnej Rumunskej reštaurácii... </a:t>
            </a:r>
            <a:endParaRPr lang="sk-SK" sz="2800" dirty="0">
              <a:latin typeface="Blue Highway Linocut" pitchFamily="2" charset="-18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15616" y="55892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Blue Highway Linocut" pitchFamily="2" charset="-18"/>
              </a:rPr>
              <a:t>k</a:t>
            </a:r>
            <a:r>
              <a:rPr lang="sk-SK" sz="3200" dirty="0" smtClean="0">
                <a:latin typeface="Blue Highway Linocut" pitchFamily="2" charset="-18"/>
              </a:rPr>
              <a:t>aša </a:t>
            </a:r>
            <a:r>
              <a:rPr lang="sk-SK" sz="3200" dirty="0" smtClean="0">
                <a:latin typeface="Blue Highway Linocut" pitchFamily="2" charset="-18"/>
              </a:rPr>
              <a:t>z haluškami</a:t>
            </a:r>
            <a:r>
              <a:rPr lang="sk-SK" dirty="0" smtClean="0"/>
              <a:t>....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652120" y="5903893"/>
            <a:ext cx="313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Blue Highway Linocut" pitchFamily="2" charset="-18"/>
              </a:rPr>
              <a:t>..tradičné </a:t>
            </a:r>
            <a:r>
              <a:rPr lang="sk-SK" sz="2800" dirty="0" smtClean="0">
                <a:latin typeface="Blue Highway Linocut" pitchFamily="2" charset="-18"/>
              </a:rPr>
              <a:t>maľovanie na </a:t>
            </a:r>
            <a:r>
              <a:rPr lang="sk-SK" sz="2800" dirty="0" smtClean="0">
                <a:latin typeface="Blue Highway Linocut" pitchFamily="2" charset="-18"/>
              </a:rPr>
              <a:t>nábytok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69269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Blue Highway Linocut" pitchFamily="2" charset="-18"/>
              </a:rPr>
              <a:t>Druhý </a:t>
            </a:r>
            <a:r>
              <a:rPr lang="sk-SK" sz="3200" dirty="0" smtClean="0">
                <a:latin typeface="Blue Highway Linocut" pitchFamily="2" charset="-18"/>
              </a:rPr>
              <a:t>deň - </a:t>
            </a:r>
            <a:r>
              <a:rPr lang="sk-SK" sz="3200" dirty="0" smtClean="0">
                <a:latin typeface="Blue Highway Linocut" pitchFamily="2" charset="-18"/>
              </a:rPr>
              <a:t>školské aktivity, </a:t>
            </a:r>
            <a:r>
              <a:rPr lang="sk-SK" sz="3200" dirty="0" smtClean="0">
                <a:latin typeface="Blue Highway Linocut" pitchFamily="2" charset="-18"/>
              </a:rPr>
              <a:t>prehliadka múzea </a:t>
            </a:r>
            <a:r>
              <a:rPr lang="sk-SK" sz="3200" dirty="0" smtClean="0">
                <a:latin typeface="Blue Highway Linocut" pitchFamily="2" charset="-18"/>
              </a:rPr>
              <a:t>a chrámu.   </a:t>
            </a:r>
            <a:endParaRPr lang="sk-SK" sz="3200" dirty="0">
              <a:latin typeface="Blue Highway Linocut" pitchFamily="2" charset="-18"/>
            </a:endParaRPr>
          </a:p>
        </p:txBody>
      </p:sp>
      <p:pic>
        <p:nvPicPr>
          <p:cNvPr id="4098" name="Picture 2" descr="C:\Users\žiak\Desktop\RUMUNSKO prezentacia\Rumunsko na prezentaciu ŠTVRTOK\DSCF1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8137">
            <a:off x="637973" y="1299228"/>
            <a:ext cx="2918728" cy="3891637"/>
          </a:xfrm>
          <a:prstGeom prst="rect">
            <a:avLst/>
          </a:prstGeom>
          <a:noFill/>
        </p:spPr>
      </p:pic>
      <p:pic>
        <p:nvPicPr>
          <p:cNvPr id="4099" name="Picture 3" descr="C:\Users\žiak\Desktop\RUMUNSKO prezentacia\Rumunsko na prezentaciu ŠTVRTOK\DSCF1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3600400" cy="2700300"/>
          </a:xfrm>
          <a:prstGeom prst="rect">
            <a:avLst/>
          </a:prstGeom>
          <a:noFill/>
        </p:spPr>
      </p:pic>
      <p:pic>
        <p:nvPicPr>
          <p:cNvPr id="4100" name="Picture 4" descr="C:\Users\žiak\Desktop\RUMUNSKO prezentacia\Rumunsko na prezentaciu ŠTVRTOK\DSCF1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3720414" cy="279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5576" y="76470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Blue Highway Linocut" pitchFamily="2" charset="-18"/>
              </a:rPr>
              <a:t>...s</a:t>
            </a:r>
            <a:r>
              <a:rPr lang="sk-SK" sz="2800" dirty="0" smtClean="0">
                <a:latin typeface="Blue Highway Linocut" pitchFamily="2" charset="-18"/>
              </a:rPr>
              <a:t>lávnostná torta, </a:t>
            </a:r>
            <a:r>
              <a:rPr lang="sk-SK" sz="2800" dirty="0" smtClean="0">
                <a:latin typeface="Blue Highway Linocut" pitchFamily="2" charset="-18"/>
              </a:rPr>
              <a:t>ktorú podávali o 1:00 na slávnostnej </a:t>
            </a:r>
            <a:r>
              <a:rPr lang="sk-SK" sz="2800" dirty="0" smtClean="0">
                <a:latin typeface="Blue Highway Linocut" pitchFamily="2" charset="-18"/>
              </a:rPr>
              <a:t>party  </a:t>
            </a:r>
            <a:endParaRPr lang="sk-SK" sz="2800" dirty="0">
              <a:latin typeface="Blue Highway Linocut" pitchFamily="2" charset="-18"/>
            </a:endParaRPr>
          </a:p>
        </p:txBody>
      </p:sp>
      <p:pic>
        <p:nvPicPr>
          <p:cNvPr id="5122" name="Picture 2" descr="C:\Users\žiak\Desktop\RUMUNSKO prezentacia\Rumunsko na prezentaciu ŠTVRTOK\DSCF1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320480" cy="3240360"/>
          </a:xfrm>
          <a:prstGeom prst="rect">
            <a:avLst/>
          </a:prstGeom>
          <a:noFill/>
        </p:spPr>
      </p:pic>
      <p:pic>
        <p:nvPicPr>
          <p:cNvPr id="5123" name="Picture 3" descr="C:\Users\žiak\Desktop\RUMUNSKO prezentacia\Rumunsko na prezentaciu ŠTVRTOK\DSCF1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4518729" cy="338904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788024" y="256490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Blue Highway Linocut" pitchFamily="2" charset="-18"/>
              </a:rPr>
              <a:t>...b</a:t>
            </a:r>
            <a:r>
              <a:rPr lang="sk-SK" sz="2400" dirty="0" smtClean="0">
                <a:latin typeface="Blue Highway Linocut" pitchFamily="2" charset="-18"/>
              </a:rPr>
              <a:t>iologické </a:t>
            </a:r>
            <a:r>
              <a:rPr lang="sk-SK" sz="2400" dirty="0" smtClean="0">
                <a:latin typeface="Blue Highway Linocut" pitchFamily="2" charset="-18"/>
              </a:rPr>
              <a:t>múzeum v meste </a:t>
            </a:r>
            <a:r>
              <a:rPr lang="sk-SK" sz="2400" dirty="0" err="1" smtClean="0">
                <a:latin typeface="Blue Highway Linocut" pitchFamily="2" charset="-18"/>
              </a:rPr>
              <a:t>Klužná</a:t>
            </a:r>
            <a:r>
              <a:rPr lang="sk-SK" sz="2400" dirty="0" smtClean="0">
                <a:latin typeface="Blue Highway Linocut" pitchFamily="2" charset="-18"/>
              </a:rPr>
              <a:t> </a:t>
            </a:r>
            <a:r>
              <a:rPr lang="sk-SK" sz="2400" dirty="0" err="1" smtClean="0">
                <a:latin typeface="Blue Highway Linocut" pitchFamily="2" charset="-18"/>
              </a:rPr>
              <a:t>Poka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83671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Blue Highway Linocut" pitchFamily="2" charset="-18"/>
              </a:rPr>
              <a:t>Tretí deň </a:t>
            </a:r>
            <a:r>
              <a:rPr lang="sk-SK" sz="2800" dirty="0" smtClean="0">
                <a:latin typeface="Blue Highway Linocut" pitchFamily="2" charset="-18"/>
              </a:rPr>
              <a:t>- </a:t>
            </a:r>
            <a:r>
              <a:rPr lang="sk-SK" sz="2800" dirty="0" smtClean="0">
                <a:latin typeface="Blue Highway Linocut" pitchFamily="2" charset="-18"/>
              </a:rPr>
              <a:t>kví</a:t>
            </a:r>
            <a:r>
              <a:rPr lang="sk-SK" sz="2800" dirty="0" smtClean="0">
                <a:latin typeface="Blue Highway Linocut" pitchFamily="2" charset="-18"/>
              </a:rPr>
              <a:t>z </a:t>
            </a:r>
            <a:r>
              <a:rPr lang="sk-SK" sz="2800" dirty="0" smtClean="0">
                <a:latin typeface="Blue Highway Linocut" pitchFamily="2" charset="-18"/>
              </a:rPr>
              <a:t>o </a:t>
            </a:r>
            <a:r>
              <a:rPr lang="sk-SK" sz="2800" dirty="0" smtClean="0">
                <a:latin typeface="Blue Highway Linocut" pitchFamily="2" charset="-18"/>
              </a:rPr>
              <a:t>krajinách, </a:t>
            </a:r>
            <a:r>
              <a:rPr lang="sk-SK" sz="2800" dirty="0" smtClean="0">
                <a:latin typeface="Blue Highway Linocut" pitchFamily="2" charset="-18"/>
              </a:rPr>
              <a:t>ktoré sú zapojené v </a:t>
            </a:r>
            <a:r>
              <a:rPr lang="sk-SK" sz="2800" dirty="0" smtClean="0">
                <a:latin typeface="Blue Highway Linocut" pitchFamily="2" charset="-18"/>
              </a:rPr>
              <a:t>projekte </a:t>
            </a:r>
            <a:r>
              <a:rPr lang="sk-SK" sz="2800" dirty="0" err="1" smtClean="0">
                <a:latin typeface="Blue Highway Linocut" pitchFamily="2" charset="-18"/>
              </a:rPr>
              <a:t>Comenius</a:t>
            </a:r>
            <a:r>
              <a:rPr lang="sk-SK" sz="2800" dirty="0" smtClean="0">
                <a:latin typeface="Blue Highway Linocut" pitchFamily="2" charset="-18"/>
              </a:rPr>
              <a:t>.</a:t>
            </a:r>
            <a:endParaRPr lang="sk-SK" dirty="0"/>
          </a:p>
        </p:txBody>
      </p:sp>
      <p:pic>
        <p:nvPicPr>
          <p:cNvPr id="7170" name="Picture 2" descr="C:\Users\žiak\Desktop\RUMUNSKO prezentacia\Rumunsko na prezentciu Piatok\IMG_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4224711" cy="3168352"/>
          </a:xfrm>
          <a:prstGeom prst="rect">
            <a:avLst/>
          </a:prstGeom>
          <a:noFill/>
        </p:spPr>
      </p:pic>
      <p:pic>
        <p:nvPicPr>
          <p:cNvPr id="7171" name="Picture 3" descr="C:\Users\žiak\Desktop\RUMUNSKO prezentacia\Rumunsko na prezentciu Piatok\IMG_0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80928"/>
            <a:ext cx="4896824" cy="367240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580112" y="23488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Blue Highway Linocut" pitchFamily="2" charset="-18"/>
              </a:rPr>
              <a:t>...s</a:t>
            </a:r>
            <a:r>
              <a:rPr lang="sk-SK" sz="2400" dirty="0" smtClean="0">
                <a:latin typeface="Blue Highway Linocut" pitchFamily="2" charset="-18"/>
              </a:rPr>
              <a:t>poločná </a:t>
            </a:r>
            <a:r>
              <a:rPr lang="sk-SK" sz="2400" dirty="0" smtClean="0">
                <a:latin typeface="Blue Highway Linocut" pitchFamily="2" charset="-18"/>
              </a:rPr>
              <a:t>fotka pred </a:t>
            </a:r>
            <a:r>
              <a:rPr lang="sk-SK" sz="2400" dirty="0" smtClean="0">
                <a:latin typeface="Blue Highway Linocut" pitchFamily="2" charset="-18"/>
              </a:rPr>
              <a:t>školou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žiak\Desktop\RUMUNSKO prezentacia\Rumunsko na prezentciu Piatok\IMG_0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268760"/>
            <a:ext cx="4416743" cy="3312368"/>
          </a:xfrm>
          <a:prstGeom prst="rect">
            <a:avLst/>
          </a:prstGeom>
          <a:noFill/>
        </p:spPr>
      </p:pic>
      <p:pic>
        <p:nvPicPr>
          <p:cNvPr id="6147" name="Picture 3" descr="C:\Users\žiak\Desktop\RUMUNSKO prezentacia\Rumunsko na prezentciu Piatok\IMG_0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4685804" cy="3514152"/>
          </a:xfrm>
          <a:prstGeom prst="rect">
            <a:avLst/>
          </a:prstGeom>
          <a:noFill/>
        </p:spPr>
      </p:pic>
      <p:cxnSp>
        <p:nvCxnSpPr>
          <p:cNvPr id="7" name="Rovná spojovacia šípka 6"/>
          <p:cNvCxnSpPr/>
          <p:nvPr/>
        </p:nvCxnSpPr>
        <p:spPr>
          <a:xfrm flipH="1">
            <a:off x="5652120" y="2204864"/>
            <a:ext cx="86409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5508104" y="1412776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Blue Highway Linocut" pitchFamily="2" charset="-18"/>
              </a:rPr>
              <a:t>...n</a:t>
            </a:r>
            <a:r>
              <a:rPr lang="sk-SK" sz="2800" dirty="0" smtClean="0">
                <a:latin typeface="Blue Highway Linocut" pitchFamily="2" charset="-18"/>
              </a:rPr>
              <a:t>apodobenina </a:t>
            </a:r>
            <a:r>
              <a:rPr lang="sk-SK" sz="2800" dirty="0" smtClean="0">
                <a:latin typeface="Blue Highway Linocut" pitchFamily="2" charset="-18"/>
              </a:rPr>
              <a:t>strechy opery v </a:t>
            </a:r>
            <a:r>
              <a:rPr lang="sk-SK" sz="2800" dirty="0" err="1" smtClean="0">
                <a:latin typeface="Blue Highway Linocut" pitchFamily="2" charset="-18"/>
              </a:rPr>
              <a:t>Sidney</a:t>
            </a: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67544" y="486916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Blue Highway Linocut" pitchFamily="2" charset="-18"/>
              </a:rPr>
              <a:t>Jaskyňa v Rumunsku.</a:t>
            </a:r>
            <a:endParaRPr lang="sk-SK" sz="2800" dirty="0">
              <a:latin typeface="Blue Highway Linocut" pitchFamily="2" charset="-18"/>
            </a:endParaRPr>
          </a:p>
        </p:txBody>
      </p:sp>
      <p:cxnSp>
        <p:nvCxnSpPr>
          <p:cNvPr id="18" name="Rovná spojovacia šípka 17"/>
          <p:cNvCxnSpPr/>
          <p:nvPr/>
        </p:nvCxnSpPr>
        <p:spPr>
          <a:xfrm flipV="1">
            <a:off x="2771800" y="3212976"/>
            <a:ext cx="64807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399100">
            <a:off x="539552" y="76470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latin typeface="Blue Highway Linocut" pitchFamily="2" charset="-18"/>
              </a:rPr>
              <a:t>„prechádzka“ po jazere</a:t>
            </a:r>
            <a:r>
              <a:rPr lang="sk-SK" sz="3600" dirty="0" smtClean="0">
                <a:latin typeface="Blue Highway Linocut" pitchFamily="2" charset="-18"/>
              </a:rPr>
              <a:t> </a:t>
            </a:r>
            <a:r>
              <a:rPr lang="sk-SK" sz="3600" dirty="0" smtClean="0">
                <a:latin typeface="Blue Highway Linocut" pitchFamily="2" charset="-18"/>
              </a:rPr>
              <a:t>v </a:t>
            </a:r>
            <a:r>
              <a:rPr lang="sk-SK" sz="3600" dirty="0">
                <a:latin typeface="Blue Highway Linocut" pitchFamily="2" charset="-18"/>
              </a:rPr>
              <a:t>j</a:t>
            </a:r>
            <a:r>
              <a:rPr lang="sk-SK" sz="3600" dirty="0" smtClean="0">
                <a:latin typeface="Blue Highway Linocut" pitchFamily="2" charset="-18"/>
              </a:rPr>
              <a:t>askyni </a:t>
            </a:r>
            <a:r>
              <a:rPr lang="sk-SK" dirty="0" smtClean="0"/>
              <a:t>   </a:t>
            </a:r>
            <a:endParaRPr lang="sk-SK" dirty="0"/>
          </a:p>
        </p:txBody>
      </p:sp>
      <p:pic>
        <p:nvPicPr>
          <p:cNvPr id="11266" name="Picture 2" descr="C:\Users\žiak\Desktop\RUMUNSKO prezentacia\Rumunsko na prezentciu Piatok\IMG_0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2661">
            <a:off x="722076" y="1606668"/>
            <a:ext cx="3726201" cy="4968552"/>
          </a:xfrm>
          <a:prstGeom prst="rect">
            <a:avLst/>
          </a:prstGeom>
          <a:noFill/>
        </p:spPr>
      </p:pic>
      <p:pic>
        <p:nvPicPr>
          <p:cNvPr id="11267" name="Picture 3" descr="C:\Users\žiak\Desktop\RUMUNSKO prezentacia\Rumunsko na prezentciu Piatok\IMG_0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2272">
            <a:off x="3927048" y="2170787"/>
            <a:ext cx="480080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</TotalTime>
  <Words>147</Words>
  <Application>Microsoft Office PowerPoint</Application>
  <PresentationFormat>Prezentácia na obrazovke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BatangChe</vt:lpstr>
      <vt:lpstr>Biondi</vt:lpstr>
      <vt:lpstr>Blue Highway Linocut</vt:lpstr>
      <vt:lpstr>Georgia</vt:lpstr>
      <vt:lpstr>Trebuchet MS</vt:lpstr>
      <vt:lpstr>Wingdings 2</vt:lpstr>
      <vt:lpstr>Mestský</vt:lpstr>
      <vt:lpstr>Rumunsko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Rumunsko</dc:title>
  <dc:creator>žiak</dc:creator>
  <cp:lastModifiedBy>Riaditeľ</cp:lastModifiedBy>
  <cp:revision>13</cp:revision>
  <dcterms:created xsi:type="dcterms:W3CDTF">2015-04-15T06:20:14Z</dcterms:created>
  <dcterms:modified xsi:type="dcterms:W3CDTF">2015-10-05T06:43:34Z</dcterms:modified>
</cp:coreProperties>
</file>