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37585-D3BE-4D45-A6CB-436C6C0EE0B0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D59C18-B27C-4D94-B639-204019CBA3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7854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59C18-B27C-4D94-B639-204019CBA3E5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0316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59C18-B27C-4D94-B639-204019CBA3E5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824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01785E-FA9F-460E-B959-377E2E10E345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68E7386-436C-4673-AB04-B87D980ABE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785E-FA9F-460E-B959-377E2E10E345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E7386-436C-4673-AB04-B87D980ABE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785E-FA9F-460E-B959-377E2E10E345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E7386-436C-4673-AB04-B87D980ABE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785E-FA9F-460E-B959-377E2E10E345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E7386-436C-4673-AB04-B87D980ABE64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785E-FA9F-460E-B959-377E2E10E345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E7386-436C-4673-AB04-B87D980ABE64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785E-FA9F-460E-B959-377E2E10E345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E7386-436C-4673-AB04-B87D980ABE64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785E-FA9F-460E-B959-377E2E10E345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E7386-436C-4673-AB04-B87D980ABE64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785E-FA9F-460E-B959-377E2E10E345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E7386-436C-4673-AB04-B87D980ABE64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01785E-FA9F-460E-B959-377E2E10E345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E7386-436C-4673-AB04-B87D980ABE6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F01785E-FA9F-460E-B959-377E2E10E345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8E7386-436C-4673-AB04-B87D980ABE64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01785E-FA9F-460E-B959-377E2E10E345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68E7386-436C-4673-AB04-B87D980ABE64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F01785E-FA9F-460E-B959-377E2E10E345}" type="datetimeFigureOut">
              <a:rPr lang="sk-SK" smtClean="0"/>
              <a:t>5.10.2015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68E7386-436C-4673-AB04-B87D980ABE6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Rakúsko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>
                <a:latin typeface="Berlin Sans FB" panose="020E0602020502020306" pitchFamily="34" charset="0"/>
              </a:rPr>
              <a:t>Comenius</a:t>
            </a:r>
            <a:endParaRPr lang="sk-SK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Prvý deň v škole</a:t>
            </a:r>
            <a:endParaRPr lang="sk-SK" dirty="0"/>
          </a:p>
        </p:txBody>
      </p:sp>
      <p:pic>
        <p:nvPicPr>
          <p:cNvPr id="1026" name="Picture 2" descr="C:\Users\žiak\Desktop\Viedeň_upr\IMG_329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36186"/>
            <a:ext cx="4188682" cy="27218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lokTextu 6"/>
          <p:cNvSpPr txBox="1"/>
          <p:nvPr/>
        </p:nvSpPr>
        <p:spPr>
          <a:xfrm>
            <a:off x="4932040" y="4149080"/>
            <a:ext cx="4211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chemeClr val="tx2"/>
                </a:solidFill>
                <a:latin typeface="Bodoni MT" panose="02070603080606020203" pitchFamily="18" charset="0"/>
              </a:rPr>
              <a:t>Miestnosť kde sa všetky  školy stretli</a:t>
            </a:r>
            <a:endParaRPr lang="sk-SK" sz="1600" dirty="0">
              <a:solidFill>
                <a:schemeClr val="tx2"/>
              </a:solidFill>
              <a:latin typeface="Bodoni MT" panose="02070603080606020203" pitchFamily="18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07504" y="105273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Slávnostné otvorenie projektu </a:t>
            </a:r>
            <a:r>
              <a:rPr lang="sk-SK" dirty="0" err="1" smtClean="0"/>
              <a:t>Comenius</a:t>
            </a:r>
            <a:r>
              <a:rPr lang="sk-SK" dirty="0" smtClean="0"/>
              <a:t> sa uskutočnilo v partnerskej škole </a:t>
            </a:r>
            <a:r>
              <a:rPr lang="sk-SK" dirty="0" err="1" smtClean="0"/>
              <a:t>Hans</a:t>
            </a:r>
            <a:r>
              <a:rPr lang="sk-SK" dirty="0" smtClean="0"/>
              <a:t> </a:t>
            </a:r>
            <a:r>
              <a:rPr lang="sk-SK" dirty="0" err="1" smtClean="0"/>
              <a:t>Radl</a:t>
            </a:r>
            <a:r>
              <a:rPr lang="sk-SK" dirty="0" smtClean="0"/>
              <a:t> </a:t>
            </a:r>
            <a:r>
              <a:rPr lang="sk-SK" dirty="0" err="1" smtClean="0"/>
              <a:t>Schule</a:t>
            </a:r>
            <a:r>
              <a:rPr lang="sk-SK" dirty="0" smtClean="0"/>
              <a:t> vo </a:t>
            </a:r>
            <a:r>
              <a:rPr lang="sk-SK" dirty="0" smtClean="0"/>
              <a:t>Viedni.</a:t>
            </a:r>
            <a:endParaRPr lang="sk-SK" dirty="0"/>
          </a:p>
        </p:txBody>
      </p:sp>
      <p:pic>
        <p:nvPicPr>
          <p:cNvPr id="1027" name="Picture 3" descr="C:\Users\žiak\Desktop\Viedeň_upr\IMG_32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47732"/>
            <a:ext cx="4067944" cy="2710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žiak\Desktop\Viedeň_upr\IMG_33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024" y="1556792"/>
            <a:ext cx="3593976" cy="23944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žiak\Desktop\Viedeň_upr\IMG_330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699067"/>
            <a:ext cx="3449960" cy="2298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BlokTextu 8"/>
          <p:cNvSpPr txBox="1"/>
          <p:nvPr/>
        </p:nvSpPr>
        <p:spPr>
          <a:xfrm>
            <a:off x="89502" y="2178962"/>
            <a:ext cx="1584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 škole boli rôzne </a:t>
            </a:r>
            <a:r>
              <a:rPr lang="sk-SK" dirty="0" smtClean="0"/>
              <a:t>národnosti, </a:t>
            </a:r>
            <a:r>
              <a:rPr lang="sk-SK" dirty="0" smtClean="0"/>
              <a:t>nie len </a:t>
            </a:r>
            <a:r>
              <a:rPr lang="sk-SK" dirty="0" smtClean="0"/>
              <a:t>Rakúšania...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504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z</a:t>
            </a:r>
            <a:r>
              <a:rPr lang="sk-SK" dirty="0" smtClean="0"/>
              <a:t>ačali </a:t>
            </a:r>
            <a:r>
              <a:rPr lang="sk-SK" dirty="0" smtClean="0"/>
              <a:t>sme vyučovanie ako obyčajní žiaci</a:t>
            </a:r>
          </a:p>
          <a:p>
            <a:r>
              <a:rPr lang="sk-SK" dirty="0" smtClean="0"/>
              <a:t>m</a:t>
            </a:r>
            <a:r>
              <a:rPr lang="sk-SK" dirty="0" smtClean="0"/>
              <a:t>ali </a:t>
            </a:r>
            <a:r>
              <a:rPr lang="sk-SK" dirty="0" smtClean="0"/>
              <a:t>sme hodinu angličtiny, výtvarnej výchovy a chlapci si zahrali futbal</a:t>
            </a:r>
          </a:p>
          <a:p>
            <a:pPr marL="109728" indent="0"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Druhý deň</a:t>
            </a:r>
            <a:endParaRPr lang="sk-SK" dirty="0"/>
          </a:p>
        </p:txBody>
      </p:sp>
      <p:pic>
        <p:nvPicPr>
          <p:cNvPr id="2050" name="Picture 2" descr="C:\Users\žiak\Desktop\Viedeň_upr\IMG_3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627" y="3588397"/>
            <a:ext cx="2178373" cy="3269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žiak\Desktop\Viedeň_upr\IMG_33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571" y="3983760"/>
            <a:ext cx="4314056" cy="2874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žiak\Desktop\Viedeň_upr\IMG_33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" y="4361782"/>
            <a:ext cx="2651571" cy="1722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žiak\Desktop\Comenius\Viedeň_upr\IMG_35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08" y="0"/>
            <a:ext cx="1937792" cy="129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Stretnutie s ostatnými krajinami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24" y="4964033"/>
            <a:ext cx="2842727" cy="189396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807" y="2204864"/>
            <a:ext cx="4067944" cy="271026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3995936" cy="266229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096" y="4034548"/>
            <a:ext cx="1852793" cy="278092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76" y="4078395"/>
            <a:ext cx="2556792" cy="170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8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Tretí deň</a:t>
            </a:r>
            <a:endParaRPr lang="sk-SK" dirty="0"/>
          </a:p>
        </p:txBody>
      </p:sp>
      <p:pic>
        <p:nvPicPr>
          <p:cNvPr id="3074" name="Picture 2" descr="C:\Users\žiak\Desktop\Viedeň_upr\IMG_334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431" y="4239258"/>
            <a:ext cx="3930569" cy="26187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žiak\Desktop\Viedeň_upr\IMG_33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5785"/>
            <a:ext cx="4386064" cy="28055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žiak\Desktop\Viedeň_upr\IMG_33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700808"/>
            <a:ext cx="3809999" cy="253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39551" y="1331267"/>
            <a:ext cx="4794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ď</a:t>
            </a:r>
            <a:r>
              <a:rPr lang="sk-SK" dirty="0" smtClean="0"/>
              <a:t>alší </a:t>
            </a:r>
            <a:r>
              <a:rPr lang="sk-SK" dirty="0" smtClean="0"/>
              <a:t>vyučovací deň v </a:t>
            </a:r>
            <a:r>
              <a:rPr lang="sk-SK" dirty="0" smtClean="0"/>
              <a:t>škole.... </a:t>
            </a:r>
            <a:endParaRPr lang="sk-SK" dirty="0"/>
          </a:p>
        </p:txBody>
      </p:sp>
      <p:pic>
        <p:nvPicPr>
          <p:cNvPr id="3077" name="Picture 5" descr="C:\Users\žiak\Desktop\Viedeň_upr\IMG_33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13" y="1916832"/>
            <a:ext cx="2801888" cy="1866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3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>
          <a:xfrm>
            <a:off x="0" y="1488544"/>
            <a:ext cx="8229600" cy="4525963"/>
          </a:xfrm>
        </p:spPr>
        <p:txBody>
          <a:bodyPr/>
          <a:lstStyle/>
          <a:p>
            <a:r>
              <a:rPr lang="sk-SK" dirty="0" smtClean="0"/>
              <a:t>návšteva vianočného </a:t>
            </a:r>
            <a:r>
              <a:rPr lang="sk-SK" dirty="0" err="1" smtClean="0"/>
              <a:t>Sch</a:t>
            </a:r>
            <a:r>
              <a:rPr lang="sk-SK" dirty="0" err="1" smtClean="0">
                <a:latin typeface="Book Antiqua"/>
              </a:rPr>
              <a:t>ö</a:t>
            </a:r>
            <a:r>
              <a:rPr lang="sk-SK" dirty="0" err="1" smtClean="0"/>
              <a:t>nbrunnu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Štvrtý deň</a:t>
            </a:r>
            <a:endParaRPr lang="sk-SK" dirty="0"/>
          </a:p>
        </p:txBody>
      </p:sp>
      <p:pic>
        <p:nvPicPr>
          <p:cNvPr id="4098" name="Picture 2" descr="C:\Users\žiak\Desktop\Viedeň_upr\IMG_3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860" y="3743884"/>
            <a:ext cx="4674096" cy="311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žiak\Desktop\Viedeň_upr\IMG_33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60" y="1"/>
            <a:ext cx="2873896" cy="20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žiak\Desktop\Viedeň_upr\IMG_33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874" y="2056452"/>
            <a:ext cx="2621126" cy="16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žiak\Desktop\Viedeň_upr\IMG_33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49" y="2063764"/>
            <a:ext cx="1382725" cy="165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žiak\Desktop\Comenius\Viedeň_upr\IMG_35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84" y="4463513"/>
            <a:ext cx="3593976" cy="239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žiak\Desktop\Comenius\Viedeň_upr\IMG_358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84" y="2079749"/>
            <a:ext cx="3569776" cy="237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žiak\Desktop\Comenius\Viedeň_upr\IMG_35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2419075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7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r</a:t>
            </a:r>
            <a:r>
              <a:rPr lang="sk-SK" dirty="0" err="1" smtClean="0"/>
              <a:t>akúšania</a:t>
            </a:r>
            <a:r>
              <a:rPr lang="sk-SK" dirty="0" smtClean="0"/>
              <a:t> </a:t>
            </a:r>
            <a:r>
              <a:rPr lang="sk-SK" dirty="0" smtClean="0"/>
              <a:t>nás pohostili rôznymi </a:t>
            </a:r>
            <a:r>
              <a:rPr lang="sk-SK" dirty="0" smtClean="0"/>
              <a:t>pochúťkami </a:t>
            </a:r>
            <a:r>
              <a:rPr lang="sk-SK" dirty="0" smtClean="0"/>
              <a:t>z rakúskej </a:t>
            </a:r>
            <a:r>
              <a:rPr lang="sk-SK" dirty="0" smtClean="0"/>
              <a:t>kuchyne....</a:t>
            </a: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Občerstvenie </a:t>
            </a:r>
            <a:endParaRPr lang="sk-SK" dirty="0"/>
          </a:p>
        </p:txBody>
      </p:sp>
      <p:pic>
        <p:nvPicPr>
          <p:cNvPr id="1026" name="Picture 2" descr="C:\Users\žiak\Desktop\Comenius\Viedeň_upr\IMG_3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480" y="4659695"/>
            <a:ext cx="3299520" cy="2198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žiak\Desktop\Comenius\Viedeň_upr\IMG_34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4242048" cy="28262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1028" name="Picture 4" descr="C:\Users\žiak\Desktop\Comenius\Viedeň_upr\IMG_34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510" y="2257967"/>
            <a:ext cx="3485762" cy="2322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žiak\Desktop\Comenius\Viedeň_upr\IMG_34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742" y="5386974"/>
            <a:ext cx="1816702" cy="1210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8428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6.12. nás </a:t>
            </a:r>
            <a:r>
              <a:rPr lang="sk-SK" dirty="0" smtClean="0"/>
              <a:t>partnerská škola  </a:t>
            </a:r>
            <a:r>
              <a:rPr lang="sk-SK" dirty="0" smtClean="0"/>
              <a:t>milo </a:t>
            </a:r>
            <a:r>
              <a:rPr lang="sk-SK" dirty="0" smtClean="0"/>
              <a:t>prekvapila ...prišiel Mikuláš!</a:t>
            </a:r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Mikuláš!</a:t>
            </a:r>
            <a:endParaRPr lang="sk-SK" dirty="0"/>
          </a:p>
        </p:txBody>
      </p:sp>
      <p:pic>
        <p:nvPicPr>
          <p:cNvPr id="2050" name="Picture 2" descr="C:\Users\žiak\Desktop\Comenius\Viedeň_upr\IMG_34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03" y="3669262"/>
            <a:ext cx="2124497" cy="318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žiak\Desktop\Comenius\Viedeň_upr\IMG_34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631" y="5087193"/>
            <a:ext cx="2657872" cy="177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žiak\Desktop\Comenius\Viedeň_upr\IMG_34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90" y="1844823"/>
            <a:ext cx="2538413" cy="324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žiak\Desktop\Comenius\Viedeň_upr\IMG_34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502" y="1844823"/>
            <a:ext cx="2124497" cy="182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žiak\Desktop\Comenius\Viedeň_upr\IMG_348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146" y="2884607"/>
            <a:ext cx="3305944" cy="220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žiak\Desktop\Comenius\Viedeň_upr\IMG_348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87194"/>
            <a:ext cx="2165895" cy="178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žiak\Desktop\Comenius\Viedeň_upr\IMG_348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55" y="5087194"/>
            <a:ext cx="2228569" cy="17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žiak\Desktop\Comenius\Viedeň_upr\IMG_348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2267743" cy="151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1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06" y="1481138"/>
            <a:ext cx="6793188" cy="452596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1533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98</TotalTime>
  <Words>102</Words>
  <Application>Microsoft Office PowerPoint</Application>
  <PresentationFormat>Prezentácia na obrazovke (4:3)</PresentationFormat>
  <Paragraphs>21</Paragraphs>
  <Slides>9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8" baseType="lpstr">
      <vt:lpstr>Berlin Sans FB</vt:lpstr>
      <vt:lpstr>Bodoni MT</vt:lpstr>
      <vt:lpstr>Book Antiqua</vt:lpstr>
      <vt:lpstr>Calibri</vt:lpstr>
      <vt:lpstr>Lucida Sans Unicode</vt:lpstr>
      <vt:lpstr>Verdana</vt:lpstr>
      <vt:lpstr>Wingdings 2</vt:lpstr>
      <vt:lpstr>Wingdings 3</vt:lpstr>
      <vt:lpstr>Hala</vt:lpstr>
      <vt:lpstr>Rakúsko</vt:lpstr>
      <vt:lpstr>Prvý deň v škole</vt:lpstr>
      <vt:lpstr>Druhý deň</vt:lpstr>
      <vt:lpstr>Stretnutie s ostatnými krajinami</vt:lpstr>
      <vt:lpstr>Tretí deň</vt:lpstr>
      <vt:lpstr>Štvrtý deň</vt:lpstr>
      <vt:lpstr>Občerstvenie </vt:lpstr>
      <vt:lpstr>Mikuláš!</vt:lpstr>
      <vt:lpstr>Ďakujem za pozornosť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Rakúsko</dc:title>
  <dc:creator>žiak</dc:creator>
  <cp:lastModifiedBy>Riaditeľ</cp:lastModifiedBy>
  <cp:revision>9</cp:revision>
  <dcterms:created xsi:type="dcterms:W3CDTF">2015-04-15T06:15:06Z</dcterms:created>
  <dcterms:modified xsi:type="dcterms:W3CDTF">2015-10-05T06:38:08Z</dcterms:modified>
</cp:coreProperties>
</file>