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29" autoAdjust="0"/>
  </p:normalViewPr>
  <p:slideViewPr>
    <p:cSldViewPr>
      <p:cViewPr varScale="1">
        <p:scale>
          <a:sx n="107" d="100"/>
          <a:sy n="107" d="100"/>
        </p:scale>
        <p:origin x="11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CCB-D973-407A-A865-FA4A11EA1A02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2A428-1796-464B-8CFD-2B6094DD9D0E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CCB-D973-407A-A865-FA4A11EA1A02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428-1796-464B-8CFD-2B6094DD9D0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CCB-D973-407A-A865-FA4A11EA1A02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428-1796-464B-8CFD-2B6094DD9D0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09ACCB-D973-407A-A865-FA4A11EA1A02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52A428-1796-464B-8CFD-2B6094DD9D0E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CCB-D973-407A-A865-FA4A11EA1A02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428-1796-464B-8CFD-2B6094DD9D0E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CCB-D973-407A-A865-FA4A11EA1A02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428-1796-464B-8CFD-2B6094DD9D0E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428-1796-464B-8CFD-2B6094DD9D0E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CCB-D973-407A-A865-FA4A11EA1A02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CCB-D973-407A-A865-FA4A11EA1A02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428-1796-464B-8CFD-2B6094DD9D0E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CCB-D973-407A-A865-FA4A11EA1A02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A428-1796-464B-8CFD-2B6094DD9D0E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09ACCB-D973-407A-A865-FA4A11EA1A02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52A428-1796-464B-8CFD-2B6094DD9D0E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ACCB-D973-407A-A865-FA4A11EA1A02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2A428-1796-464B-8CFD-2B6094DD9D0E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F09ACCB-D973-407A-A865-FA4A11EA1A02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52A428-1796-464B-8CFD-2B6094DD9D0E}" type="slidenum">
              <a:rPr lang="sk-SK" smtClean="0"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ijaya" pitchFamily="34" charset="0"/>
                <a:cs typeface="Vijaya" pitchFamily="34" charset="0"/>
              </a:rPr>
              <a:t>Comenius 2015</a:t>
            </a: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Vijaya" pitchFamily="34" charset="0"/>
                <a:cs typeface="Vijaya" pitchFamily="34" charset="0"/>
              </a:rPr>
              <a:t>Litva</a:t>
            </a:r>
            <a:endParaRPr lang="sk-SK" sz="7200" dirty="0">
              <a:solidFill>
                <a:schemeClr val="accent3">
                  <a:lumMod val="60000"/>
                  <a:lumOff val="40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5400" i="1" dirty="0" smtClean="0">
                <a:latin typeface="Vijaya" pitchFamily="34" charset="0"/>
                <a:cs typeface="Vijaya" pitchFamily="34" charset="0"/>
              </a:rPr>
              <a:t>Ď</a:t>
            </a:r>
            <a:r>
              <a:rPr lang="sk-SK" sz="6000" dirty="0" smtClean="0">
                <a:latin typeface="Vijaya" pitchFamily="34" charset="0"/>
                <a:cs typeface="Vijaya" pitchFamily="34" charset="0"/>
              </a:rPr>
              <a:t>akujem za pozornos</a:t>
            </a:r>
            <a:r>
              <a:rPr lang="sk-SK" sz="4000" i="1" dirty="0" smtClean="0">
                <a:latin typeface="Vijaya" pitchFamily="34" charset="0"/>
                <a:cs typeface="Vijaya" pitchFamily="34" charset="0"/>
              </a:rPr>
              <a:t>ť</a:t>
            </a:r>
            <a:endParaRPr lang="sk-SK" sz="6000" i="1" dirty="0">
              <a:latin typeface="Vijaya" pitchFamily="34" charset="0"/>
              <a:cs typeface="Vijaya" pitchFamily="34" charset="0"/>
            </a:endParaRPr>
          </a:p>
        </p:txBody>
      </p:sp>
      <p:pic>
        <p:nvPicPr>
          <p:cNvPr id="9218" name="Picture 2" descr="C:\Users\žiak\Desktop\2014-06-14 18.05.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072230" cy="4554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latin typeface="Vijaya" pitchFamily="34" charset="0"/>
                <a:cs typeface="Vijaya" pitchFamily="34" charset="0"/>
              </a:rPr>
              <a:t>1. de</a:t>
            </a:r>
            <a:r>
              <a:rPr lang="sk-SK" sz="2800" i="1" dirty="0" smtClean="0">
                <a:latin typeface="Vijaya" pitchFamily="34" charset="0"/>
                <a:cs typeface="Vijaya" pitchFamily="34" charset="0"/>
              </a:rPr>
              <a:t>ň</a:t>
            </a:r>
            <a:endParaRPr lang="sk-SK" sz="4800" i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Keď sme konečne došli do Litvy, navštívili sme školu v </a:t>
            </a:r>
            <a:r>
              <a:rPr lang="sk-SK" dirty="0" smtClean="0"/>
              <a:t>Litve, </a:t>
            </a:r>
            <a:r>
              <a:rPr lang="sk-SK" dirty="0" smtClean="0"/>
              <a:t>kde si po mňa prišla </a:t>
            </a:r>
            <a:r>
              <a:rPr lang="sk-SK" dirty="0" err="1" smtClean="0"/>
              <a:t>Gražina</a:t>
            </a:r>
            <a:r>
              <a:rPr lang="sk-SK" dirty="0" smtClean="0"/>
              <a:t> s rodinou. Dom mali </a:t>
            </a:r>
            <a:r>
              <a:rPr lang="sk-SK" dirty="0" smtClean="0"/>
              <a:t>obrovský. Obklopovala </a:t>
            </a:r>
            <a:r>
              <a:rPr lang="sk-SK" dirty="0" smtClean="0"/>
              <a:t>ho obrovská ohrada s kravami a maštale s prasatami. Na druhý deň ma zobrali do </a:t>
            </a:r>
            <a:r>
              <a:rPr lang="sk-SK" dirty="0" smtClean="0"/>
              <a:t>školy,  </a:t>
            </a:r>
            <a:r>
              <a:rPr lang="sk-SK" dirty="0" smtClean="0"/>
              <a:t>kde nám ukázali pár  vyučovacích </a:t>
            </a:r>
            <a:r>
              <a:rPr lang="sk-SK" dirty="0" smtClean="0"/>
              <a:t>hodín </a:t>
            </a:r>
            <a:r>
              <a:rPr lang="sk-SK" dirty="0" smtClean="0"/>
              <a:t>a  neskôr si pre nás prichystali uvítanie s predstavením. </a:t>
            </a:r>
            <a:r>
              <a:rPr lang="sk-SK" dirty="0" smtClean="0"/>
              <a:t>Keď predstavenie skončilo,  </a:t>
            </a:r>
            <a:r>
              <a:rPr lang="sk-SK" dirty="0"/>
              <a:t>v</a:t>
            </a:r>
            <a:r>
              <a:rPr lang="sk-SK" dirty="0" smtClean="0"/>
              <a:t>zali </a:t>
            </a:r>
            <a:r>
              <a:rPr lang="sk-SK" dirty="0" smtClean="0"/>
              <a:t>nás na obhliadku dediny.</a:t>
            </a:r>
          </a:p>
          <a:p>
            <a:endParaRPr lang="sk-SK" dirty="0" smtClean="0"/>
          </a:p>
        </p:txBody>
      </p:sp>
      <p:pic>
        <p:nvPicPr>
          <p:cNvPr id="1026" name="Picture 2" descr="C:\Users\žiak\Desktop\litva\prezentacia litva fotky\20140611_10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5238616" cy="3928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žiak\Desktop\2014-06-11 09.50.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3524274" cy="2643206"/>
          </a:xfrm>
          <a:prstGeom prst="rect">
            <a:avLst/>
          </a:prstGeom>
          <a:noFill/>
        </p:spPr>
      </p:pic>
      <p:pic>
        <p:nvPicPr>
          <p:cNvPr id="2051" name="Picture 3" descr="C:\Users\žiak\Desktop\litva\prezentacia litva fotky\IMG_20140611_1023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428604"/>
            <a:ext cx="4429156" cy="3321867"/>
          </a:xfrm>
          <a:prstGeom prst="rect">
            <a:avLst/>
          </a:prstGeom>
          <a:noFill/>
        </p:spPr>
      </p:pic>
      <p:pic>
        <p:nvPicPr>
          <p:cNvPr id="2052" name="Picture 4" descr="C:\Users\žiak\Desktop\litva\prezentacia litva fotky\IMG_20140611_101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3929090" cy="2946818"/>
          </a:xfrm>
          <a:prstGeom prst="rect">
            <a:avLst/>
          </a:prstGeom>
          <a:noFill/>
        </p:spPr>
      </p:pic>
      <p:pic>
        <p:nvPicPr>
          <p:cNvPr id="2053" name="Picture 5" descr="C:\Users\žiak\Desktop\litva\prezentacia litva fotky\20140611_110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29124" y="3357562"/>
            <a:ext cx="4167100" cy="312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400" dirty="0" smtClean="0">
                <a:latin typeface="Vijaya" pitchFamily="34" charset="0"/>
                <a:cs typeface="Vijaya" pitchFamily="34" charset="0"/>
              </a:rPr>
              <a:t>2. </a:t>
            </a:r>
            <a:r>
              <a:rPr lang="sk-SK" sz="4400" dirty="0">
                <a:latin typeface="Vijaya" pitchFamily="34" charset="0"/>
                <a:cs typeface="Vijaya" pitchFamily="34" charset="0"/>
              </a:rPr>
              <a:t>d</a:t>
            </a:r>
            <a:r>
              <a:rPr lang="sk-SK" sz="4400" dirty="0" smtClean="0">
                <a:latin typeface="Vijaya" pitchFamily="34" charset="0"/>
                <a:cs typeface="Vijaya" pitchFamily="34" charset="0"/>
              </a:rPr>
              <a:t>e</a:t>
            </a:r>
            <a:r>
              <a:rPr lang="sk-SK" sz="2800" i="1" dirty="0" smtClean="0">
                <a:latin typeface="Vijaya" pitchFamily="34" charset="0"/>
                <a:cs typeface="Vijaya" pitchFamily="34" charset="0"/>
              </a:rPr>
              <a:t>ň</a:t>
            </a:r>
            <a:endParaRPr lang="sk-SK" sz="4400" i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572264" y="1600200"/>
            <a:ext cx="2114536" cy="4614882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Na druhý deň sme navštívili prírodné múzeum. V ňom sme mali predstavenie o </a:t>
            </a:r>
            <a:r>
              <a:rPr lang="sk-SK" dirty="0" smtClean="0"/>
              <a:t>tom, </a:t>
            </a:r>
            <a:r>
              <a:rPr lang="sk-SK" dirty="0" smtClean="0"/>
              <a:t>ako sa robí chlieb a sviečky. </a:t>
            </a:r>
            <a:r>
              <a:rPr lang="sk-SK" dirty="0" smtClean="0"/>
              <a:t>Túto výrobu </a:t>
            </a:r>
            <a:r>
              <a:rPr lang="sk-SK" dirty="0" smtClean="0"/>
              <a:t>sme si mohli aj sami vyskúšať. Potom sme šli do konského múzea a hneď po ňom sme navštívili múzeum hračiek. </a:t>
            </a:r>
            <a:r>
              <a:rPr lang="sk-SK" dirty="0" smtClean="0"/>
              <a:t>Hračky, </a:t>
            </a:r>
            <a:r>
              <a:rPr lang="sk-SK" dirty="0" smtClean="0"/>
              <a:t>ktoré v ňom </a:t>
            </a:r>
            <a:r>
              <a:rPr lang="sk-SK" dirty="0" smtClean="0"/>
              <a:t>boli, </a:t>
            </a:r>
            <a:r>
              <a:rPr lang="sk-SK" dirty="0" smtClean="0"/>
              <a:t>sme si mohli aj sami otestovať. </a:t>
            </a:r>
            <a:endParaRPr lang="sk-SK" dirty="0"/>
          </a:p>
        </p:txBody>
      </p:sp>
      <p:pic>
        <p:nvPicPr>
          <p:cNvPr id="5122" name="Picture 2" descr="C:\Users\žiak\Desktop\litva\prezentacia litva fotky\P103089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9418" r="9418"/>
          <a:stretch>
            <a:fillRect/>
          </a:stretch>
        </p:blipFill>
        <p:spPr bwMode="auto">
          <a:xfrm>
            <a:off x="785786" y="1066818"/>
            <a:ext cx="5214974" cy="481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žiak\Desktop\litva\prezentacia litva fotky\P1040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619732" cy="2714644"/>
          </a:xfrm>
          <a:prstGeom prst="rect">
            <a:avLst/>
          </a:prstGeom>
          <a:noFill/>
        </p:spPr>
      </p:pic>
      <p:pic>
        <p:nvPicPr>
          <p:cNvPr id="6147" name="Picture 3" descr="C:\Users\žiak\Desktop\litva\prezentacia litva fotky\P1030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85728"/>
            <a:ext cx="2500330" cy="3333964"/>
          </a:xfrm>
          <a:prstGeom prst="rect">
            <a:avLst/>
          </a:prstGeom>
          <a:noFill/>
        </p:spPr>
      </p:pic>
      <p:pic>
        <p:nvPicPr>
          <p:cNvPr id="6148" name="Picture 4" descr="C:\Users\žiak\Desktop\litva\prezentacia litva fotky\P1030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3619732" cy="2714644"/>
          </a:xfrm>
          <a:prstGeom prst="rect">
            <a:avLst/>
          </a:prstGeom>
          <a:noFill/>
        </p:spPr>
      </p:pic>
      <p:pic>
        <p:nvPicPr>
          <p:cNvPr id="6150" name="Picture 6" descr="C:\Users\žiak\Desktop\2014-06-12 13.33.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642918"/>
            <a:ext cx="3667151" cy="2750363"/>
          </a:xfrm>
          <a:prstGeom prst="rect">
            <a:avLst/>
          </a:prstGeom>
          <a:noFill/>
        </p:spPr>
      </p:pic>
      <p:pic>
        <p:nvPicPr>
          <p:cNvPr id="6151" name="Picture 7" descr="C:\Users\žiak\Desktop\litva\prezentacia litva fotky\P103093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3429000"/>
            <a:ext cx="3786214" cy="28394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latin typeface="Vijaya" pitchFamily="34" charset="0"/>
                <a:cs typeface="Vijaya" pitchFamily="34" charset="0"/>
              </a:rPr>
              <a:t>3. de</a:t>
            </a:r>
            <a:r>
              <a:rPr lang="sk-SK" sz="3200" i="1" dirty="0" smtClean="0">
                <a:latin typeface="Vijaya" pitchFamily="34" charset="0"/>
                <a:cs typeface="Vijaya" pitchFamily="34" charset="0"/>
              </a:rPr>
              <a:t>ň</a:t>
            </a:r>
            <a:endParaRPr lang="sk-SK" sz="5400" i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572264" y="1600200"/>
            <a:ext cx="2214578" cy="4686320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/>
              <a:t>Na tretí deň nás vzali na hrad </a:t>
            </a:r>
            <a:r>
              <a:rPr lang="sk-SK" dirty="0" err="1" smtClean="0"/>
              <a:t>Trakai</a:t>
            </a:r>
            <a:r>
              <a:rPr lang="sk-SK" dirty="0" smtClean="0"/>
              <a:t>, kde </a:t>
            </a:r>
            <a:r>
              <a:rPr lang="sk-SK" dirty="0" smtClean="0"/>
              <a:t>sme si pozreli </a:t>
            </a:r>
            <a:r>
              <a:rPr lang="sk-SK" dirty="0" smtClean="0"/>
              <a:t>prezentáciu </a:t>
            </a:r>
            <a:r>
              <a:rPr lang="sk-SK" dirty="0" smtClean="0"/>
              <a:t>a kde sme si mohli vyskúšať rytierske </a:t>
            </a:r>
            <a:r>
              <a:rPr lang="sk-SK" dirty="0" smtClean="0"/>
              <a:t>oblečenie </a:t>
            </a:r>
            <a:r>
              <a:rPr lang="sk-SK" dirty="0" smtClean="0"/>
              <a:t>ako </a:t>
            </a:r>
            <a:r>
              <a:rPr lang="sk-SK" dirty="0" smtClean="0"/>
              <a:t>prilbu, </a:t>
            </a:r>
            <a:r>
              <a:rPr lang="sk-SK" dirty="0" smtClean="0"/>
              <a:t>sieťku a brnenie. Keď prezentácia </a:t>
            </a:r>
            <a:r>
              <a:rPr lang="sk-SK" dirty="0" smtClean="0"/>
              <a:t>skončila, tak </a:t>
            </a:r>
            <a:r>
              <a:rPr lang="sk-SK" dirty="0" smtClean="0"/>
              <a:t>sme sa presunuli </a:t>
            </a:r>
            <a:r>
              <a:rPr lang="sk-SK" dirty="0" smtClean="0"/>
              <a:t>do</a:t>
            </a:r>
            <a:r>
              <a:rPr lang="sk-SK" dirty="0" smtClean="0"/>
              <a:t> </a:t>
            </a:r>
            <a:r>
              <a:rPr lang="sk-SK" dirty="0" smtClean="0"/>
              <a:t>o</a:t>
            </a:r>
            <a:r>
              <a:rPr lang="sk-SK" dirty="0" smtClean="0"/>
              <a:t>brovskej záhrady, </a:t>
            </a:r>
            <a:r>
              <a:rPr lang="sk-SK" dirty="0" smtClean="0"/>
              <a:t>kde sme strieľali z luku a kuše. Mali sme veľmi pekné sedenie. </a:t>
            </a:r>
            <a:r>
              <a:rPr lang="sk-SK" dirty="0" smtClean="0"/>
              <a:t>Viezli </a:t>
            </a:r>
            <a:r>
              <a:rPr lang="sk-SK" dirty="0" smtClean="0"/>
              <a:t>sme </a:t>
            </a:r>
            <a:r>
              <a:rPr lang="sk-SK" dirty="0" smtClean="0"/>
              <a:t>sa aj vlakom, </a:t>
            </a:r>
            <a:r>
              <a:rPr lang="sk-SK" dirty="0" smtClean="0"/>
              <a:t>kde nás napadli banditi. Potom sme </a:t>
            </a:r>
            <a:r>
              <a:rPr lang="sk-SK" dirty="0" smtClean="0"/>
              <a:t>mali občerstvenie, aby </a:t>
            </a:r>
            <a:r>
              <a:rPr lang="sk-SK" dirty="0" smtClean="0"/>
              <a:t>sme mali dosť síl na tvorivé dielne.</a:t>
            </a:r>
            <a:endParaRPr lang="sk-SK" dirty="0"/>
          </a:p>
        </p:txBody>
      </p:sp>
      <p:pic>
        <p:nvPicPr>
          <p:cNvPr id="3074" name="Picture 2" descr="C:\Users\žiak\Desktop\litva\prezentacia litva fotky\P1030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5214974" cy="3911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žiak\Desktop\litva\prezentacia litva fotky\P1030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28604"/>
            <a:ext cx="4143404" cy="3107376"/>
          </a:xfrm>
          <a:prstGeom prst="rect">
            <a:avLst/>
          </a:prstGeom>
          <a:noFill/>
        </p:spPr>
      </p:pic>
      <p:pic>
        <p:nvPicPr>
          <p:cNvPr id="4099" name="Picture 3" descr="C:\Users\žiak\Desktop\litva\prezentacia litva fotky\20140613_201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071834" cy="2303875"/>
          </a:xfrm>
          <a:prstGeom prst="rect">
            <a:avLst/>
          </a:prstGeom>
          <a:noFill/>
        </p:spPr>
      </p:pic>
      <p:pic>
        <p:nvPicPr>
          <p:cNvPr id="4100" name="Picture 4" descr="C:\Users\žiak\Desktop\litva\prezentacia litva fotky\20140611_111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2535" y="2214554"/>
            <a:ext cx="3881465" cy="2911099"/>
          </a:xfrm>
          <a:prstGeom prst="rect">
            <a:avLst/>
          </a:prstGeom>
          <a:noFill/>
        </p:spPr>
      </p:pic>
      <p:pic>
        <p:nvPicPr>
          <p:cNvPr id="4101" name="Picture 5" descr="C:\Users\žiak\Desktop\litva\prezentacia litva fotky\P10309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429000"/>
            <a:ext cx="3357586" cy="2518046"/>
          </a:xfrm>
          <a:prstGeom prst="rect">
            <a:avLst/>
          </a:prstGeom>
          <a:noFill/>
        </p:spPr>
      </p:pic>
      <p:pic>
        <p:nvPicPr>
          <p:cNvPr id="4102" name="Picture 6" descr="C:\Users\žiak\Desktop\litva\prezentacia litva fotky\P10309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643314"/>
            <a:ext cx="3857652" cy="289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800" dirty="0" smtClean="0">
                <a:latin typeface="Vijaya" pitchFamily="34" charset="0"/>
                <a:cs typeface="Vijaya" pitchFamily="34" charset="0"/>
              </a:rPr>
              <a:t>4. de</a:t>
            </a:r>
            <a:r>
              <a:rPr lang="sk-SK" sz="3200" i="1" dirty="0" smtClean="0">
                <a:latin typeface="Vijaya" pitchFamily="34" charset="0"/>
                <a:cs typeface="Vijaya" pitchFamily="34" charset="0"/>
              </a:rPr>
              <a:t>ň</a:t>
            </a:r>
            <a:endParaRPr lang="sk-SK" sz="4800" i="1" dirty="0">
              <a:latin typeface="Vijaya" pitchFamily="34" charset="0"/>
              <a:cs typeface="Vijaya" pitchFamily="34" charset="0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Na štvrtý deň sme mali prehliadku po meste. Bolo tam veľmi veľa zaujímavostí. Keď </a:t>
            </a:r>
            <a:r>
              <a:rPr lang="sk-SK" dirty="0" smtClean="0"/>
              <a:t>skončila, </a:t>
            </a:r>
            <a:r>
              <a:rPr lang="sk-SK" dirty="0" smtClean="0"/>
              <a:t>išli sme do obrovského </a:t>
            </a:r>
            <a:r>
              <a:rPr lang="sk-SK" dirty="0" smtClean="0"/>
              <a:t>múzea, </a:t>
            </a:r>
            <a:r>
              <a:rPr lang="sk-SK" dirty="0" smtClean="0"/>
              <a:t>kde sme si robili vlajky s ich erbom. </a:t>
            </a:r>
            <a:r>
              <a:rPr lang="sk-SK" dirty="0" smtClean="0"/>
              <a:t>Spravili sme si erb, a potom </a:t>
            </a:r>
            <a:r>
              <a:rPr lang="sk-SK" dirty="0" smtClean="0"/>
              <a:t>sme mali hodinu čas na </a:t>
            </a:r>
            <a:r>
              <a:rPr lang="sk-SK" dirty="0" smtClean="0"/>
              <a:t>prechádzku po trhoch. </a:t>
            </a:r>
            <a:r>
              <a:rPr lang="sk-SK" dirty="0" smtClean="0"/>
              <a:t>Na konci </a:t>
            </a:r>
            <a:r>
              <a:rPr lang="sk-SK" dirty="0" smtClean="0"/>
              <a:t>dňa </a:t>
            </a:r>
            <a:r>
              <a:rPr lang="sk-SK" dirty="0" smtClean="0"/>
              <a:t>nám spravili dievčatá, tie u ktorých sme </a:t>
            </a:r>
            <a:r>
              <a:rPr lang="sk-SK" dirty="0" smtClean="0"/>
              <a:t>bývali, </a:t>
            </a:r>
            <a:r>
              <a:rPr lang="sk-SK" dirty="0" smtClean="0"/>
              <a:t>obrovskú </a:t>
            </a:r>
            <a:r>
              <a:rPr lang="sk-SK" dirty="0" smtClean="0"/>
              <a:t>oslavu, </a:t>
            </a:r>
            <a:r>
              <a:rPr lang="sk-SK" dirty="0" smtClean="0"/>
              <a:t>kde sme hrali rôzne hry.</a:t>
            </a:r>
            <a:endParaRPr lang="sk-SK" dirty="0"/>
          </a:p>
        </p:txBody>
      </p:sp>
      <p:pic>
        <p:nvPicPr>
          <p:cNvPr id="7170" name="Picture 2" descr="C:\Users\žiak\Desktop\2014-06-13 12.22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4953035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žiak\Desktop\litva\prezentacia litva fotky\20140613_105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52"/>
            <a:ext cx="2678925" cy="3571900"/>
          </a:xfrm>
          <a:prstGeom prst="rect">
            <a:avLst/>
          </a:prstGeom>
          <a:noFill/>
        </p:spPr>
      </p:pic>
      <p:pic>
        <p:nvPicPr>
          <p:cNvPr id="8195" name="Picture 3" descr="C:\Users\žiak\Desktop\litva\prezentacia litva fotky\P1040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42852"/>
            <a:ext cx="4096012" cy="3071834"/>
          </a:xfrm>
          <a:prstGeom prst="rect">
            <a:avLst/>
          </a:prstGeom>
          <a:noFill/>
        </p:spPr>
      </p:pic>
      <p:pic>
        <p:nvPicPr>
          <p:cNvPr id="8196" name="Picture 4" descr="C:\Users\žiak\Desktop\litva\prezentacia litva fotky\P10309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214554"/>
            <a:ext cx="3835582" cy="2876521"/>
          </a:xfrm>
          <a:prstGeom prst="rect">
            <a:avLst/>
          </a:prstGeom>
          <a:noFill/>
        </p:spPr>
      </p:pic>
      <p:pic>
        <p:nvPicPr>
          <p:cNvPr id="8197" name="Picture 5" descr="C:\Users\žiak\Desktop\litva\prezentacia litva fotky\P10309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214554"/>
            <a:ext cx="2500330" cy="3333963"/>
          </a:xfrm>
          <a:prstGeom prst="rect">
            <a:avLst/>
          </a:prstGeom>
          <a:noFill/>
        </p:spPr>
      </p:pic>
      <p:pic>
        <p:nvPicPr>
          <p:cNvPr id="8198" name="Picture 6" descr="C:\Users\žiak\Desktop\litva\prezentacia litva fotky\P10400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3841063"/>
            <a:ext cx="3571900" cy="2678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301</Words>
  <Application>Microsoft Office PowerPoint</Application>
  <PresentationFormat>Prezentácia na obrazovke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Constantia</vt:lpstr>
      <vt:lpstr>Vijaya</vt:lpstr>
      <vt:lpstr>Wingdings 2</vt:lpstr>
      <vt:lpstr>Papier</vt:lpstr>
      <vt:lpstr>Litva</vt:lpstr>
      <vt:lpstr>1. deň</vt:lpstr>
      <vt:lpstr>Prezentácia programu PowerPoint</vt:lpstr>
      <vt:lpstr>2. deň</vt:lpstr>
      <vt:lpstr>Prezentácia programu PowerPoint</vt:lpstr>
      <vt:lpstr>3. deň</vt:lpstr>
      <vt:lpstr>Prezentácia programu PowerPoint</vt:lpstr>
      <vt:lpstr>4. deň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Litva</dc:title>
  <dc:creator>žiak</dc:creator>
  <cp:lastModifiedBy>Riaditeľ</cp:lastModifiedBy>
  <cp:revision>16</cp:revision>
  <dcterms:created xsi:type="dcterms:W3CDTF">2015-04-15T06:19:29Z</dcterms:created>
  <dcterms:modified xsi:type="dcterms:W3CDTF">2015-10-05T06:35:02Z</dcterms:modified>
</cp:coreProperties>
</file>