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>
      <p:cViewPr varScale="1">
        <p:scale>
          <a:sx n="73" d="100"/>
          <a:sy n="73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F1A3F-2283-4E25-80AE-48E972B1CE1A}" type="datetimeFigureOut">
              <a:rPr lang="sk-SK" smtClean="0"/>
              <a:t>17.3.2017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0B2A6-0C54-4F0B-9AC2-3D1CAE3A838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715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B2A6-0C54-4F0B-9AC2-3D1CAE3A838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032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3528" y="3592911"/>
            <a:ext cx="6400800" cy="2701514"/>
          </a:xfrm>
          <a:prstGeom prst="rect">
            <a:avLst/>
          </a:prstGeom>
        </p:spPr>
      </p:pic>
      <p:pic>
        <p:nvPicPr>
          <p:cNvPr id="8194" name="Picture 2" descr="C:\Users\UI1_žiak_16\Desktop\logo_erasmus_pl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"/>
            <a:ext cx="6215012" cy="31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I1_žiak_16\Desktop\logo_erasmus_pl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7"/>
            <a:ext cx="6215012" cy="319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 </a:t>
            </a:r>
            <a:r>
              <a:rPr lang="sk-SK" dirty="0">
                <a:cs typeface="Vijaya" panose="020B0604020202020204" pitchFamily="34" charset="0"/>
              </a:rPr>
              <a:t>“</a:t>
            </a:r>
            <a:r>
              <a:rPr lang="sk-SK" dirty="0"/>
              <a:t>And </a:t>
            </a:r>
            <a:r>
              <a:rPr lang="sk-SK" dirty="0" err="1"/>
              <a:t>why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so big </a:t>
            </a:r>
            <a:r>
              <a:rPr lang="sk-SK" dirty="0" err="1"/>
              <a:t>teeth</a:t>
            </a:r>
            <a:r>
              <a:rPr lang="sk-SK" dirty="0"/>
              <a:t>?“ </a:t>
            </a:r>
            <a:r>
              <a:rPr lang="sk-SK" dirty="0" err="1"/>
              <a:t>Asked</a:t>
            </a:r>
            <a:r>
              <a:rPr lang="sk-SK" dirty="0"/>
              <a:t>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Riding</a:t>
            </a:r>
            <a:r>
              <a:rPr lang="sk-SK" dirty="0"/>
              <a:t> </a:t>
            </a:r>
            <a:r>
              <a:rPr lang="sk-SK" dirty="0" err="1"/>
              <a:t>Hood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 err="1"/>
              <a:t>Grandma</a:t>
            </a:r>
            <a:r>
              <a:rPr lang="sk-SK" dirty="0"/>
              <a:t> </a:t>
            </a:r>
            <a:r>
              <a:rPr lang="sk-SK" dirty="0" err="1"/>
              <a:t>answered:“I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to </a:t>
            </a:r>
            <a:r>
              <a:rPr lang="sk-SK" dirty="0" err="1"/>
              <a:t>better</a:t>
            </a:r>
            <a:r>
              <a:rPr lang="sk-SK" dirty="0"/>
              <a:t> </a:t>
            </a:r>
            <a:r>
              <a:rPr lang="sk-SK" dirty="0" err="1"/>
              <a:t>eat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!“</a:t>
            </a:r>
          </a:p>
          <a:p>
            <a:endParaRPr lang="sk-SK" dirty="0"/>
          </a:p>
        </p:txBody>
      </p:sp>
      <p:pic>
        <p:nvPicPr>
          <p:cNvPr id="6146" name="Picture 2" descr="Výsledok vyhľadávania obrázkov pre dopyt červena čiapo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7274"/>
            <a:ext cx="5904656" cy="408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And </a:t>
            </a:r>
            <a:r>
              <a:rPr lang="sk-SK" dirty="0" err="1"/>
              <a:t>wolf</a:t>
            </a:r>
            <a:r>
              <a:rPr lang="sk-SK" dirty="0"/>
              <a:t> </a:t>
            </a:r>
            <a:r>
              <a:rPr lang="sk-SK" dirty="0" err="1"/>
              <a:t>jumped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bed</a:t>
            </a:r>
            <a:r>
              <a:rPr lang="sk-SK" dirty="0"/>
              <a:t> </a:t>
            </a:r>
            <a:r>
              <a:rPr lang="sk-SK" dirty="0" err="1"/>
              <a:t>and</a:t>
            </a:r>
            <a:r>
              <a:rPr lang="sk-SK" dirty="0"/>
              <a:t> </a:t>
            </a:r>
            <a:r>
              <a:rPr lang="sk-SK" dirty="0" err="1"/>
              <a:t>he</a:t>
            </a:r>
            <a:r>
              <a:rPr lang="sk-SK" dirty="0"/>
              <a:t> </a:t>
            </a:r>
            <a:r>
              <a:rPr lang="sk-SK" dirty="0" err="1"/>
              <a:t>want</a:t>
            </a:r>
            <a:r>
              <a:rPr lang="sk-SK" dirty="0"/>
              <a:t> </a:t>
            </a:r>
            <a:r>
              <a:rPr lang="sk-SK" dirty="0" err="1"/>
              <a:t>eat</a:t>
            </a:r>
            <a:r>
              <a:rPr lang="sk-SK" dirty="0"/>
              <a:t>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Riding</a:t>
            </a:r>
            <a:r>
              <a:rPr lang="sk-SK" dirty="0"/>
              <a:t> </a:t>
            </a:r>
            <a:r>
              <a:rPr lang="sk-SK" dirty="0" err="1"/>
              <a:t>Hood</a:t>
            </a:r>
            <a:r>
              <a:rPr lang="sk-SK" dirty="0"/>
              <a:t>. </a:t>
            </a:r>
          </a:p>
          <a:p>
            <a:pPr marL="0" indent="0">
              <a:buNone/>
            </a:pPr>
            <a:r>
              <a:rPr lang="sk-SK" dirty="0" err="1"/>
              <a:t>She</a:t>
            </a:r>
            <a:r>
              <a:rPr lang="sk-SK" dirty="0"/>
              <a:t> </a:t>
            </a:r>
            <a:r>
              <a:rPr lang="sk-SK" dirty="0" err="1"/>
              <a:t>run</a:t>
            </a:r>
            <a:r>
              <a:rPr lang="sk-SK" dirty="0"/>
              <a:t> </a:t>
            </a:r>
            <a:r>
              <a:rPr lang="sk-SK" dirty="0" err="1"/>
              <a:t>out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grandmothers</a:t>
            </a:r>
            <a:r>
              <a:rPr lang="sk-SK" dirty="0"/>
              <a:t> </a:t>
            </a:r>
            <a:r>
              <a:rPr lang="sk-SK" dirty="0" err="1"/>
              <a:t>house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 err="1"/>
              <a:t>She</a:t>
            </a:r>
            <a:r>
              <a:rPr lang="sk-SK" dirty="0"/>
              <a:t> </a:t>
            </a:r>
            <a:r>
              <a:rPr lang="sk-SK" dirty="0" err="1"/>
              <a:t>run</a:t>
            </a:r>
            <a:r>
              <a:rPr lang="sk-SK" dirty="0"/>
              <a:t> to a </a:t>
            </a:r>
            <a:r>
              <a:rPr lang="sk-SK" dirty="0" err="1"/>
              <a:t>forester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pic>
        <p:nvPicPr>
          <p:cNvPr id="5122" name="Picture 2" descr="Výsledok vyhľadávania obrázkov pre dopyt červena čiapo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05" y="2420888"/>
            <a:ext cx="620631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forester</a:t>
            </a:r>
            <a:r>
              <a:rPr lang="sk-SK" dirty="0"/>
              <a:t> </a:t>
            </a:r>
            <a:r>
              <a:rPr lang="sk-SK" dirty="0" err="1"/>
              <a:t>killed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wolf</a:t>
            </a:r>
            <a:r>
              <a:rPr lang="sk-SK" dirty="0"/>
              <a:t> and set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grandmother</a:t>
            </a:r>
            <a:r>
              <a:rPr lang="sk-SK" dirty="0"/>
              <a:t> free.</a:t>
            </a:r>
          </a:p>
          <a:p>
            <a:pPr marL="0" indent="0">
              <a:buNone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grandmother</a:t>
            </a:r>
            <a:r>
              <a:rPr lang="sk-SK" dirty="0"/>
              <a:t> and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Riding</a:t>
            </a:r>
            <a:r>
              <a:rPr lang="sk-SK" dirty="0"/>
              <a:t> </a:t>
            </a:r>
            <a:r>
              <a:rPr lang="sk-SK" dirty="0" err="1"/>
              <a:t>Hood</a:t>
            </a:r>
            <a:r>
              <a:rPr lang="sk-SK" dirty="0"/>
              <a:t> </a:t>
            </a:r>
            <a:r>
              <a:rPr lang="sk-SK" dirty="0" err="1"/>
              <a:t>thanked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brave</a:t>
            </a:r>
            <a:r>
              <a:rPr lang="sk-SK" dirty="0"/>
              <a:t> </a:t>
            </a:r>
            <a:r>
              <a:rPr lang="sk-SK" dirty="0" err="1"/>
              <a:t>forester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rescue</a:t>
            </a:r>
            <a:r>
              <a:rPr lang="sk-SK" dirty="0"/>
              <a:t>.</a:t>
            </a:r>
          </a:p>
          <a:p>
            <a:pPr marL="0" indent="0">
              <a:buNone/>
            </a:pPr>
            <a:r>
              <a:rPr lang="sk-SK" dirty="0"/>
              <a:t>T</a:t>
            </a:r>
            <a:r>
              <a:rPr lang="en-US" dirty="0"/>
              <a:t>hey lived happily forever and ever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pic>
        <p:nvPicPr>
          <p:cNvPr id="2050" name="Picture 2" descr="Výsledok vyhľadávania obrázkov pre dopyt little red riding 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0" y="2852936"/>
            <a:ext cx="6363072" cy="34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k-SK" sz="8800" dirty="0" smtClean="0"/>
              <a:t>The end</a:t>
            </a:r>
            <a:endParaRPr lang="sk-SK" sz="8800" dirty="0"/>
          </a:p>
        </p:txBody>
      </p:sp>
    </p:spTree>
    <p:extLst>
      <p:ext uri="{BB962C8B-B14F-4D97-AF65-F5344CB8AC3E}">
        <p14:creationId xmlns:p14="http://schemas.microsoft.com/office/powerpoint/2010/main" val="29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44930" y="3645024"/>
            <a:ext cx="5637010" cy="88211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sk-SK" sz="3200" dirty="0" smtClean="0"/>
              <a:t>Červená čiapočka</a:t>
            </a:r>
            <a:endParaRPr lang="sk-SK" sz="3200" dirty="0"/>
          </a:p>
          <a:p>
            <a:pPr algn="ctr"/>
            <a:endParaRPr lang="sk-SK" dirty="0"/>
          </a:p>
          <a:p>
            <a:pPr algn="ctr"/>
            <a:r>
              <a:rPr lang="sk-SK" sz="4500" b="1" dirty="0" err="1" smtClean="0"/>
              <a:t>The</a:t>
            </a:r>
            <a:r>
              <a:rPr lang="sk-SK" sz="4500" b="1" dirty="0" smtClean="0"/>
              <a:t> Slovak </a:t>
            </a:r>
            <a:r>
              <a:rPr lang="sk-SK" sz="4500" b="1" dirty="0" err="1" smtClean="0"/>
              <a:t>Republic</a:t>
            </a:r>
            <a:endParaRPr lang="sk-SK" sz="4500" b="1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44624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sk-SK" dirty="0" err="1" smtClean="0"/>
              <a:t>Little</a:t>
            </a:r>
            <a:r>
              <a:rPr lang="sk-SK" dirty="0" smtClean="0"/>
              <a:t> </a:t>
            </a: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Riding</a:t>
            </a:r>
            <a:r>
              <a:rPr lang="sk-SK" dirty="0" smtClean="0"/>
              <a:t> </a:t>
            </a:r>
            <a:r>
              <a:rPr lang="sk-SK" dirty="0" err="1" smtClean="0"/>
              <a:t>Hood</a:t>
            </a:r>
            <a:endParaRPr lang="sk-SK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312368" cy="50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zsoravskajasenica.edupage.org/photos/skin/clipart/logo_erasmus_plu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10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87624" y="692696"/>
            <a:ext cx="7056784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dirty="0" err="1" smtClean="0"/>
              <a:t>Once</a:t>
            </a:r>
            <a:r>
              <a:rPr lang="sk-SK" dirty="0" smtClean="0"/>
              <a:t> </a:t>
            </a:r>
            <a:r>
              <a:rPr lang="sk-SK" dirty="0" err="1" smtClean="0"/>
              <a:t>upon</a:t>
            </a:r>
            <a:r>
              <a:rPr lang="sk-SK" dirty="0" smtClean="0"/>
              <a:t> a </a:t>
            </a:r>
            <a:r>
              <a:rPr lang="sk-SK" dirty="0" err="1" smtClean="0"/>
              <a:t>time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lived</a:t>
            </a:r>
            <a:r>
              <a:rPr lang="sk-SK" dirty="0" smtClean="0"/>
              <a:t> </a:t>
            </a:r>
            <a:r>
              <a:rPr lang="sk-SK" dirty="0" err="1" smtClean="0"/>
              <a:t>a</a:t>
            </a:r>
            <a:r>
              <a:rPr lang="sk-SK" dirty="0" smtClean="0"/>
              <a:t> </a:t>
            </a:r>
            <a:r>
              <a:rPr lang="sk-SK" dirty="0" err="1" smtClean="0"/>
              <a:t>girl</a:t>
            </a:r>
            <a:r>
              <a:rPr lang="sk-SK" dirty="0" smtClean="0"/>
              <a:t> </a:t>
            </a:r>
            <a:r>
              <a:rPr lang="sk-SK" dirty="0" err="1" smtClean="0"/>
              <a:t>called</a:t>
            </a:r>
            <a:r>
              <a:rPr lang="sk-SK" dirty="0" smtClean="0"/>
              <a:t> </a:t>
            </a:r>
            <a:r>
              <a:rPr lang="sk-SK" dirty="0" err="1" smtClean="0"/>
              <a:t>Little</a:t>
            </a:r>
            <a:r>
              <a:rPr lang="sk-SK" dirty="0" smtClean="0"/>
              <a:t> </a:t>
            </a:r>
            <a:r>
              <a:rPr lang="sk-SK" dirty="0" err="1" smtClean="0"/>
              <a:t>Red</a:t>
            </a:r>
            <a:r>
              <a:rPr lang="sk-SK" dirty="0" smtClean="0"/>
              <a:t> </a:t>
            </a:r>
            <a:r>
              <a:rPr lang="sk-SK" dirty="0" err="1" smtClean="0"/>
              <a:t>Riding</a:t>
            </a:r>
            <a:r>
              <a:rPr lang="sk-SK" dirty="0" smtClean="0"/>
              <a:t> </a:t>
            </a:r>
            <a:r>
              <a:rPr lang="sk-SK" dirty="0" err="1" smtClean="0"/>
              <a:t>Hood</a:t>
            </a:r>
            <a:r>
              <a:rPr lang="sk-SK" dirty="0" smtClean="0"/>
              <a:t>. </a:t>
            </a:r>
          </a:p>
          <a:p>
            <a:pPr marL="45720" indent="0">
              <a:buNone/>
            </a:pPr>
            <a:r>
              <a:rPr lang="sk-SK" dirty="0" err="1" smtClean="0"/>
              <a:t>Together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mother</a:t>
            </a:r>
            <a:r>
              <a:rPr lang="sk-SK" dirty="0" smtClean="0"/>
              <a:t>,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often</a:t>
            </a:r>
            <a:r>
              <a:rPr lang="sk-SK" dirty="0" smtClean="0"/>
              <a:t> </a:t>
            </a:r>
            <a:r>
              <a:rPr lang="sk-SK" dirty="0" err="1" smtClean="0"/>
              <a:t>visited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grandmother</a:t>
            </a:r>
            <a:r>
              <a:rPr lang="sk-SK" dirty="0" smtClean="0"/>
              <a:t>, </a:t>
            </a:r>
            <a:r>
              <a:rPr lang="sk-SK" dirty="0" err="1" smtClean="0"/>
              <a:t>who</a:t>
            </a:r>
            <a:r>
              <a:rPr lang="sk-SK" dirty="0" smtClean="0"/>
              <a:t> </a:t>
            </a:r>
            <a:r>
              <a:rPr lang="sk-SK" dirty="0" err="1" smtClean="0"/>
              <a:t>lived</a:t>
            </a:r>
            <a:r>
              <a:rPr lang="sk-SK" dirty="0" smtClean="0"/>
              <a:t> in </a:t>
            </a:r>
            <a:r>
              <a:rPr lang="sk-SK" dirty="0" err="1" smtClean="0"/>
              <a:t>small</a:t>
            </a:r>
            <a:r>
              <a:rPr lang="sk-SK" dirty="0" smtClean="0"/>
              <a:t> </a:t>
            </a:r>
            <a:r>
              <a:rPr lang="sk-SK" dirty="0" err="1" smtClean="0"/>
              <a:t>cottage</a:t>
            </a:r>
            <a:r>
              <a:rPr lang="sk-SK" dirty="0" smtClean="0"/>
              <a:t> </a:t>
            </a:r>
            <a:r>
              <a:rPr lang="sk-SK" dirty="0" err="1" smtClean="0"/>
              <a:t>out</a:t>
            </a:r>
            <a:r>
              <a:rPr lang="sk-SK" dirty="0" smtClean="0"/>
              <a:t> </a:t>
            </a:r>
            <a:r>
              <a:rPr lang="sk-SK" dirty="0" err="1" smtClean="0"/>
              <a:t>in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woods</a:t>
            </a:r>
            <a:endParaRPr lang="sk-SK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7799"/>
            <a:ext cx="5832649" cy="370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day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mother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very</a:t>
            </a:r>
            <a:r>
              <a:rPr lang="sk-SK" dirty="0" smtClean="0"/>
              <a:t> </a:t>
            </a:r>
            <a:r>
              <a:rPr lang="sk-SK" dirty="0" err="1" smtClean="0"/>
              <a:t>busy</a:t>
            </a:r>
            <a:r>
              <a:rPr lang="sk-SK" dirty="0" smtClean="0"/>
              <a:t>, so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girl</a:t>
            </a:r>
            <a:r>
              <a:rPr lang="sk-SK" dirty="0" smtClean="0"/>
              <a:t> had to </a:t>
            </a:r>
            <a:r>
              <a:rPr lang="sk-SK" dirty="0" err="1" smtClean="0"/>
              <a:t>go</a:t>
            </a:r>
            <a:r>
              <a:rPr lang="sk-SK" dirty="0" smtClean="0"/>
              <a:t> </a:t>
            </a:r>
            <a:r>
              <a:rPr lang="sk-SK" dirty="0" err="1" smtClean="0"/>
              <a:t>to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grandmother</a:t>
            </a:r>
            <a:r>
              <a:rPr lang="sk-SK" dirty="0" smtClean="0"/>
              <a:t> </a:t>
            </a:r>
            <a:r>
              <a:rPr lang="sk-SK" dirty="0" err="1" smtClean="0"/>
              <a:t>alone</a:t>
            </a:r>
            <a:r>
              <a:rPr lang="sk-SK" dirty="0" smtClean="0"/>
              <a:t>. </a:t>
            </a:r>
          </a:p>
          <a:p>
            <a:pPr marL="45720" indent="0">
              <a:buNone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woman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ill</a:t>
            </a:r>
            <a:r>
              <a:rPr lang="sk-SK" dirty="0" smtClean="0"/>
              <a:t> and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necessary</a:t>
            </a:r>
            <a:r>
              <a:rPr lang="sk-SK" dirty="0" smtClean="0"/>
              <a:t> to </a:t>
            </a:r>
            <a:r>
              <a:rPr lang="sk-SK" dirty="0" err="1" smtClean="0"/>
              <a:t>bring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medicine</a:t>
            </a:r>
            <a:r>
              <a:rPr lang="sk-SK" dirty="0" smtClean="0"/>
              <a:t>, </a:t>
            </a:r>
            <a:r>
              <a:rPr lang="sk-SK" dirty="0" err="1" smtClean="0"/>
              <a:t>bread</a:t>
            </a:r>
            <a:r>
              <a:rPr lang="sk-SK" dirty="0" smtClean="0"/>
              <a:t> and </a:t>
            </a:r>
            <a:r>
              <a:rPr lang="sk-SK" dirty="0" err="1" smtClean="0"/>
              <a:t>fruits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52" name="Picture 4" descr="Výsledok vyhľadávania obrázkov pre dopyt červena čiapo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5915408" cy="37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err="1" smtClean="0"/>
              <a:t>Mother</a:t>
            </a:r>
            <a:r>
              <a:rPr lang="sk-SK" dirty="0" smtClean="0"/>
              <a:t> </a:t>
            </a:r>
            <a:r>
              <a:rPr lang="sk-SK" dirty="0" err="1" smtClean="0"/>
              <a:t>warned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daughter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to </a:t>
            </a:r>
            <a:r>
              <a:rPr lang="sk-SK" dirty="0" err="1" smtClean="0"/>
              <a:t>leave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path</a:t>
            </a:r>
            <a:r>
              <a:rPr lang="sk-SK" dirty="0" smtClean="0"/>
              <a:t>.</a:t>
            </a:r>
          </a:p>
          <a:p>
            <a:pPr marL="45720" indent="0">
              <a:buNone/>
            </a:pP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girl</a:t>
            </a:r>
            <a:r>
              <a:rPr lang="sk-SK" dirty="0" smtClean="0"/>
              <a:t> </a:t>
            </a:r>
            <a:r>
              <a:rPr lang="sk-SK" dirty="0" err="1" smtClean="0"/>
              <a:t>decided</a:t>
            </a:r>
            <a:r>
              <a:rPr lang="sk-SK" dirty="0" smtClean="0"/>
              <a:t> to </a:t>
            </a:r>
            <a:r>
              <a:rPr lang="sk-SK" dirty="0" err="1" smtClean="0"/>
              <a:t>bring</a:t>
            </a:r>
            <a:r>
              <a:rPr lang="sk-SK" dirty="0" smtClean="0"/>
              <a:t> </a:t>
            </a:r>
            <a:r>
              <a:rPr lang="sk-SK" dirty="0" err="1" smtClean="0"/>
              <a:t>to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sick</a:t>
            </a:r>
            <a:r>
              <a:rPr lang="sk-SK" dirty="0" smtClean="0"/>
              <a:t> </a:t>
            </a:r>
            <a:r>
              <a:rPr lang="sk-SK" dirty="0" err="1" smtClean="0"/>
              <a:t>grandmother</a:t>
            </a:r>
            <a:r>
              <a:rPr lang="sk-SK" dirty="0" smtClean="0"/>
              <a:t> a </a:t>
            </a:r>
            <a:r>
              <a:rPr lang="sk-SK" dirty="0" err="1" smtClean="0"/>
              <a:t>bouguet</a:t>
            </a:r>
            <a:r>
              <a:rPr lang="sk-SK" dirty="0" smtClean="0"/>
              <a:t> od </a:t>
            </a:r>
            <a:r>
              <a:rPr lang="sk-SK" dirty="0" err="1" smtClean="0"/>
              <a:t>flowers</a:t>
            </a:r>
            <a:r>
              <a:rPr lang="sk-SK" dirty="0" smtClean="0"/>
              <a:t>, and </a:t>
            </a:r>
            <a:r>
              <a:rPr lang="sk-SK" dirty="0" err="1" smtClean="0"/>
              <a:t>picking</a:t>
            </a:r>
            <a:r>
              <a:rPr lang="sk-SK" dirty="0" smtClean="0"/>
              <a:t> </a:t>
            </a:r>
            <a:r>
              <a:rPr lang="sk-SK" dirty="0" err="1" smtClean="0"/>
              <a:t>them</a:t>
            </a:r>
            <a:r>
              <a:rPr lang="sk-SK" dirty="0" smtClean="0"/>
              <a:t> </a:t>
            </a:r>
            <a:r>
              <a:rPr lang="sk-SK" dirty="0" err="1" smtClean="0"/>
              <a:t>here</a:t>
            </a:r>
            <a:r>
              <a:rPr lang="sk-SK" dirty="0" smtClean="0"/>
              <a:t> and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she</a:t>
            </a:r>
            <a:r>
              <a:rPr lang="sk-SK" dirty="0" smtClean="0"/>
              <a:t> 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going</a:t>
            </a:r>
            <a:r>
              <a:rPr lang="sk-SK" dirty="0" smtClean="0"/>
              <a:t> </a:t>
            </a:r>
            <a:r>
              <a:rPr lang="sk-SK" dirty="0" err="1" smtClean="0"/>
              <a:t>further</a:t>
            </a:r>
            <a:r>
              <a:rPr lang="sk-SK" dirty="0" smtClean="0"/>
              <a:t> </a:t>
            </a:r>
            <a:r>
              <a:rPr lang="sk-SK" dirty="0" err="1" smtClean="0"/>
              <a:t>and</a:t>
            </a:r>
            <a:r>
              <a:rPr lang="sk-SK" dirty="0" smtClean="0"/>
              <a:t> </a:t>
            </a:r>
            <a:r>
              <a:rPr lang="sk-SK" dirty="0" err="1" smtClean="0"/>
              <a:t>further</a:t>
            </a:r>
            <a:r>
              <a:rPr lang="sk-SK" dirty="0" smtClean="0"/>
              <a:t> </a:t>
            </a:r>
            <a:r>
              <a:rPr lang="sk-SK" dirty="0" err="1" smtClean="0"/>
              <a:t>into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woods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4" name="Picture 2" descr="Výsledok vyhľadávania obrázkov pre dopyt červena čiapo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24944"/>
            <a:ext cx="5602033" cy="35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474720"/>
          </a:xfrm>
        </p:spPr>
        <p:txBody>
          <a:bodyPr/>
          <a:lstStyle/>
          <a:p>
            <a:pPr marL="45720" indent="0">
              <a:buNone/>
            </a:pP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did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notice</a:t>
            </a:r>
            <a:r>
              <a:rPr lang="sk-SK" dirty="0" smtClean="0"/>
              <a:t> </a:t>
            </a:r>
            <a:r>
              <a:rPr lang="sk-SK" dirty="0" err="1" smtClean="0"/>
              <a:t>that</a:t>
            </a:r>
            <a:r>
              <a:rPr lang="sk-SK" dirty="0" smtClean="0"/>
              <a:t> </a:t>
            </a:r>
            <a:r>
              <a:rPr lang="sk-SK" dirty="0" err="1" smtClean="0"/>
              <a:t>someone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watching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.</a:t>
            </a:r>
          </a:p>
          <a:p>
            <a:pPr marL="45720" indent="0">
              <a:buNone/>
            </a:pPr>
            <a:r>
              <a:rPr lang="sk-SK" dirty="0" err="1" smtClean="0"/>
              <a:t>He</a:t>
            </a:r>
            <a:r>
              <a:rPr lang="sk-SK" dirty="0" smtClean="0"/>
              <a:t> </a:t>
            </a:r>
            <a:r>
              <a:rPr lang="sk-SK" dirty="0" err="1" smtClean="0"/>
              <a:t>greeted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girl</a:t>
            </a:r>
            <a:r>
              <a:rPr lang="sk-SK" dirty="0" smtClean="0"/>
              <a:t> </a:t>
            </a:r>
            <a:r>
              <a:rPr lang="sk-SK" dirty="0" err="1" smtClean="0"/>
              <a:t>politely</a:t>
            </a:r>
            <a:r>
              <a:rPr lang="sk-SK" dirty="0" smtClean="0"/>
              <a:t> and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told</a:t>
            </a:r>
            <a:r>
              <a:rPr lang="sk-SK" dirty="0" smtClean="0"/>
              <a:t> </a:t>
            </a:r>
            <a:r>
              <a:rPr lang="sk-SK" dirty="0" err="1" smtClean="0"/>
              <a:t>him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ill</a:t>
            </a:r>
            <a:r>
              <a:rPr lang="sk-SK" dirty="0" smtClean="0"/>
              <a:t> </a:t>
            </a:r>
            <a:r>
              <a:rPr lang="sk-SK" dirty="0" err="1" smtClean="0"/>
              <a:t>grandmother</a:t>
            </a:r>
            <a:r>
              <a:rPr lang="sk-SK" dirty="0" smtClean="0"/>
              <a:t> </a:t>
            </a:r>
            <a:r>
              <a:rPr lang="sk-SK" dirty="0" err="1" smtClean="0"/>
              <a:t>and</a:t>
            </a:r>
            <a:r>
              <a:rPr lang="sk-SK" dirty="0" smtClean="0"/>
              <a:t> </a:t>
            </a:r>
            <a:r>
              <a:rPr lang="sk-SK" dirty="0" err="1" smtClean="0"/>
              <a:t>showed</a:t>
            </a:r>
            <a:r>
              <a:rPr lang="sk-SK" dirty="0" smtClean="0"/>
              <a:t> </a:t>
            </a:r>
            <a:r>
              <a:rPr lang="sk-SK" dirty="0" err="1" smtClean="0"/>
              <a:t>him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way</a:t>
            </a:r>
            <a:r>
              <a:rPr lang="sk-SK" dirty="0" smtClean="0"/>
              <a:t> to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house</a:t>
            </a:r>
            <a:r>
              <a:rPr lang="sk-SK" dirty="0" smtClean="0"/>
              <a:t>.</a:t>
            </a:r>
          </a:p>
          <a:p>
            <a:pPr marL="45720" indent="0">
              <a:buNone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wolf</a:t>
            </a:r>
            <a:r>
              <a:rPr lang="sk-SK" dirty="0" smtClean="0"/>
              <a:t> </a:t>
            </a:r>
            <a:r>
              <a:rPr lang="sk-SK" dirty="0" err="1" smtClean="0"/>
              <a:t>ran</a:t>
            </a:r>
            <a:r>
              <a:rPr lang="sk-SK" dirty="0" smtClean="0"/>
              <a:t>, </a:t>
            </a:r>
            <a:r>
              <a:rPr lang="sk-SK" dirty="0" err="1" smtClean="0"/>
              <a:t>taking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shortest</a:t>
            </a:r>
            <a:r>
              <a:rPr lang="sk-SK" dirty="0" smtClean="0"/>
              <a:t> </a:t>
            </a:r>
            <a:r>
              <a:rPr lang="sk-SK" dirty="0" err="1" smtClean="0"/>
              <a:t>path</a:t>
            </a:r>
            <a:r>
              <a:rPr lang="sk-SK" dirty="0" smtClean="0"/>
              <a:t>, </a:t>
            </a:r>
            <a:r>
              <a:rPr lang="sk-SK" dirty="0" err="1" smtClean="0"/>
              <a:t>ate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old</a:t>
            </a:r>
            <a:r>
              <a:rPr lang="sk-SK" dirty="0" smtClean="0"/>
              <a:t> </a:t>
            </a:r>
            <a:r>
              <a:rPr lang="sk-SK" dirty="0" err="1" smtClean="0"/>
              <a:t>woman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100" name="Picture 4" descr="Výsledok vyhľadávania obrázkov pre dopyt červena čiapo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5904656" cy="37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girl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surprised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entered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cottage</a:t>
            </a:r>
            <a:r>
              <a:rPr lang="sk-SK" dirty="0" smtClean="0"/>
              <a:t> and </a:t>
            </a:r>
            <a:r>
              <a:rPr lang="sk-SK" dirty="0" err="1" smtClean="0"/>
              <a:t>she</a:t>
            </a:r>
            <a:r>
              <a:rPr lang="sk-SK" dirty="0" smtClean="0"/>
              <a:t> </a:t>
            </a:r>
            <a:r>
              <a:rPr lang="sk-SK" dirty="0" err="1" smtClean="0"/>
              <a:t>saw</a:t>
            </a:r>
            <a:r>
              <a:rPr lang="sk-SK" dirty="0" smtClean="0"/>
              <a:t> </a:t>
            </a:r>
            <a:r>
              <a:rPr lang="sk-SK" dirty="0" err="1" smtClean="0"/>
              <a:t>her</a:t>
            </a:r>
            <a:r>
              <a:rPr lang="sk-SK" dirty="0" smtClean="0"/>
              <a:t> </a:t>
            </a:r>
            <a:r>
              <a:rPr lang="sk-SK" dirty="0" err="1" smtClean="0"/>
              <a:t>grandmother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5" name="Picture 2" descr="Súvisiaci obr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804" r="1168" b="18615"/>
          <a:stretch/>
        </p:blipFill>
        <p:spPr bwMode="auto">
          <a:xfrm>
            <a:off x="1362824" y="1916832"/>
            <a:ext cx="689864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24208" y="686548"/>
            <a:ext cx="6400800" cy="3474720"/>
          </a:xfrm>
        </p:spPr>
        <p:txBody>
          <a:bodyPr/>
          <a:lstStyle/>
          <a:p>
            <a:pPr marL="0" indent="0">
              <a:buNone/>
            </a:pPr>
            <a:r>
              <a:rPr lang="sk-SK" dirty="0" err="1">
                <a:cs typeface="Vijaya" panose="020B0604020202020204" pitchFamily="34" charset="0"/>
              </a:rPr>
              <a:t>Red</a:t>
            </a:r>
            <a:r>
              <a:rPr lang="sk-SK" dirty="0">
                <a:cs typeface="Vijaya" panose="020B0604020202020204" pitchFamily="34" charset="0"/>
              </a:rPr>
              <a:t> </a:t>
            </a:r>
            <a:r>
              <a:rPr lang="sk-SK" dirty="0" err="1">
                <a:cs typeface="Vijaya" panose="020B0604020202020204" pitchFamily="34" charset="0"/>
              </a:rPr>
              <a:t>Riding</a:t>
            </a:r>
            <a:r>
              <a:rPr lang="sk-SK" dirty="0">
                <a:cs typeface="Vijaya" panose="020B0604020202020204" pitchFamily="34" charset="0"/>
              </a:rPr>
              <a:t> </a:t>
            </a:r>
            <a:r>
              <a:rPr lang="sk-SK" dirty="0" err="1">
                <a:cs typeface="Vijaya" panose="020B0604020202020204" pitchFamily="34" charset="0"/>
              </a:rPr>
              <a:t>Hood</a:t>
            </a:r>
            <a:r>
              <a:rPr lang="sk-SK" dirty="0">
                <a:cs typeface="Vijaya" panose="020B0604020202020204" pitchFamily="34" charset="0"/>
              </a:rPr>
              <a:t> </a:t>
            </a:r>
            <a:r>
              <a:rPr lang="sk-SK" dirty="0" err="1">
                <a:cs typeface="Vijaya" panose="020B0604020202020204" pitchFamily="34" charset="0"/>
              </a:rPr>
              <a:t>is</a:t>
            </a:r>
            <a:r>
              <a:rPr lang="sk-SK" dirty="0">
                <a:cs typeface="Vijaya" panose="020B0604020202020204" pitchFamily="34" charset="0"/>
              </a:rPr>
              <a:t> </a:t>
            </a:r>
            <a:r>
              <a:rPr lang="sk-SK" dirty="0" err="1">
                <a:cs typeface="Vijaya" panose="020B0604020202020204" pitchFamily="34" charset="0"/>
              </a:rPr>
              <a:t>an</a:t>
            </a:r>
            <a:r>
              <a:rPr lang="sk-SK" dirty="0">
                <a:cs typeface="Vijaya" panose="020B0604020202020204" pitchFamily="34" charset="0"/>
              </a:rPr>
              <a:t> </a:t>
            </a:r>
            <a:r>
              <a:rPr lang="sk-SK" dirty="0" err="1">
                <a:cs typeface="Vijaya" panose="020B0604020202020204" pitchFamily="34" charset="0"/>
              </a:rPr>
              <a:t>grandma</a:t>
            </a:r>
            <a:r>
              <a:rPr lang="sk-SK" dirty="0">
                <a:cs typeface="Vijaya" panose="020B0604020202020204" pitchFamily="34" charset="0"/>
              </a:rPr>
              <a:t>  </a:t>
            </a:r>
            <a:r>
              <a:rPr lang="sk-SK" dirty="0" err="1">
                <a:cs typeface="Vijaya" panose="020B0604020202020204" pitchFamily="34" charset="0"/>
              </a:rPr>
              <a:t>asked:“Why</a:t>
            </a:r>
            <a:r>
              <a:rPr lang="sk-SK" dirty="0">
                <a:cs typeface="Vijaya" panose="020B0604020202020204" pitchFamily="34" charset="0"/>
              </a:rPr>
              <a:t> </a:t>
            </a:r>
            <a:r>
              <a:rPr lang="sk-SK" dirty="0" err="1">
                <a:cs typeface="Vijaya" panose="020B0604020202020204" pitchFamily="34" charset="0"/>
              </a:rPr>
              <a:t>you</a:t>
            </a:r>
            <a:r>
              <a:rPr lang="sk-SK" dirty="0">
                <a:cs typeface="Vijaya" panose="020B0604020202020204" pitchFamily="34" charset="0"/>
              </a:rPr>
              <a:t> </a:t>
            </a:r>
            <a:r>
              <a:rPr lang="sk-SK" dirty="0" err="1">
                <a:cs typeface="Vijaya" panose="020B0604020202020204" pitchFamily="34" charset="0"/>
              </a:rPr>
              <a:t>have</a:t>
            </a:r>
            <a:r>
              <a:rPr lang="sk-SK" dirty="0">
                <a:cs typeface="Vijaya" panose="020B0604020202020204" pitchFamily="34" charset="0"/>
              </a:rPr>
              <a:t> big </a:t>
            </a:r>
            <a:r>
              <a:rPr lang="sk-SK" dirty="0" err="1">
                <a:cs typeface="Vijaya" panose="020B0604020202020204" pitchFamily="34" charset="0"/>
              </a:rPr>
              <a:t>ears</a:t>
            </a:r>
            <a:r>
              <a:rPr lang="sk-SK" dirty="0">
                <a:cs typeface="Vijaya" panose="020B0604020202020204" pitchFamily="34" charset="0"/>
              </a:rPr>
              <a:t>?“</a:t>
            </a:r>
          </a:p>
          <a:p>
            <a:pPr marL="0" indent="0">
              <a:buNone/>
            </a:pPr>
            <a:r>
              <a:rPr lang="sk-SK" dirty="0" err="1"/>
              <a:t>Grandma</a:t>
            </a:r>
            <a:r>
              <a:rPr lang="sk-SK" dirty="0"/>
              <a:t> </a:t>
            </a:r>
            <a:r>
              <a:rPr lang="sk-SK" dirty="0" err="1"/>
              <a:t>answered:“I</a:t>
            </a:r>
            <a:r>
              <a:rPr lang="sk-SK" dirty="0"/>
              <a:t>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hear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better</a:t>
            </a:r>
            <a:r>
              <a:rPr lang="sk-SK" dirty="0"/>
              <a:t>.“</a:t>
            </a:r>
          </a:p>
          <a:p>
            <a:endParaRPr lang="sk-SK" dirty="0"/>
          </a:p>
        </p:txBody>
      </p:sp>
      <p:pic>
        <p:nvPicPr>
          <p:cNvPr id="3076" name="Picture 4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264696" cy="41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err="1"/>
              <a:t>Red</a:t>
            </a:r>
            <a:r>
              <a:rPr lang="sk-SK" dirty="0"/>
              <a:t> </a:t>
            </a:r>
            <a:r>
              <a:rPr lang="sk-SK" dirty="0" err="1"/>
              <a:t>Riding</a:t>
            </a:r>
            <a:r>
              <a:rPr lang="sk-SK" dirty="0"/>
              <a:t> </a:t>
            </a:r>
            <a:r>
              <a:rPr lang="sk-SK" dirty="0" err="1"/>
              <a:t>Hood</a:t>
            </a:r>
            <a:r>
              <a:rPr lang="sk-SK" dirty="0"/>
              <a:t> </a:t>
            </a:r>
            <a:r>
              <a:rPr lang="sk-SK" dirty="0" err="1"/>
              <a:t>asked</a:t>
            </a:r>
            <a:r>
              <a:rPr lang="sk-SK" dirty="0"/>
              <a:t> </a:t>
            </a:r>
            <a:r>
              <a:rPr lang="sk-SK" dirty="0" err="1"/>
              <a:t>again:“And</a:t>
            </a:r>
            <a:r>
              <a:rPr lang="sk-SK" dirty="0"/>
              <a:t> </a:t>
            </a:r>
            <a:r>
              <a:rPr lang="sk-SK" dirty="0" err="1"/>
              <a:t>why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such</a:t>
            </a:r>
            <a:r>
              <a:rPr lang="sk-SK" dirty="0"/>
              <a:t> big </a:t>
            </a:r>
            <a:r>
              <a:rPr lang="sk-SK" dirty="0" err="1"/>
              <a:t>eyes</a:t>
            </a:r>
            <a:r>
              <a:rPr lang="sk-SK" dirty="0"/>
              <a:t>.“</a:t>
            </a:r>
          </a:p>
          <a:p>
            <a:pPr marL="0" indent="0">
              <a:buNone/>
            </a:pPr>
            <a:r>
              <a:rPr lang="sk-SK" dirty="0" err="1"/>
              <a:t>Gradma</a:t>
            </a:r>
            <a:r>
              <a:rPr lang="sk-SK" dirty="0"/>
              <a:t> </a:t>
            </a:r>
            <a:r>
              <a:rPr lang="sk-SK" dirty="0" err="1"/>
              <a:t>answered:“Because</a:t>
            </a:r>
            <a:r>
              <a:rPr lang="sk-SK" dirty="0"/>
              <a:t> I </a:t>
            </a:r>
            <a:r>
              <a:rPr lang="sk-SK" dirty="0" err="1"/>
              <a:t>could</a:t>
            </a:r>
            <a:r>
              <a:rPr lang="sk-SK" dirty="0"/>
              <a:t> </a:t>
            </a:r>
            <a:r>
              <a:rPr lang="sk-SK" dirty="0" err="1"/>
              <a:t>see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better</a:t>
            </a:r>
            <a:r>
              <a:rPr lang="sk-SK" dirty="0"/>
              <a:t>.“</a:t>
            </a:r>
          </a:p>
          <a:p>
            <a:endParaRPr lang="sk-SK" dirty="0"/>
          </a:p>
        </p:txBody>
      </p:sp>
      <p:pic>
        <p:nvPicPr>
          <p:cNvPr id="4098" name="Picture 2" descr="Výsledok vyhľadávania obrázkov pre dopyt little red riding 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44" y="227687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Vlastná 4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FF0000"/>
      </a:accent1>
      <a:accent2>
        <a:srgbClr val="F3A447"/>
      </a:accent2>
      <a:accent3>
        <a:srgbClr val="E7BC29"/>
      </a:accent3>
      <a:accent4>
        <a:srgbClr val="D092A7"/>
      </a:accent4>
      <a:accent5>
        <a:srgbClr val="F7C890"/>
      </a:accent5>
      <a:accent6>
        <a:srgbClr val="809EC2"/>
      </a:accent6>
      <a:hlink>
        <a:srgbClr val="935409"/>
      </a:hlink>
      <a:folHlink>
        <a:srgbClr val="7F6F6F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320</Words>
  <Application>Microsoft Office PowerPoint</Application>
  <PresentationFormat>Prezentácia na obrazovke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Calibri</vt:lpstr>
      <vt:lpstr>Georgia</vt:lpstr>
      <vt:lpstr>Trebuchet MS</vt:lpstr>
      <vt:lpstr>Vijaya</vt:lpstr>
      <vt:lpstr>Aerodynamika</vt:lpstr>
      <vt:lpstr>Prezentácia programu PowerPoint</vt:lpstr>
      <vt:lpstr>Little Red  Riding Hood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Červená čiapočka</dc:title>
  <dc:creator>UI1_žiak_2</dc:creator>
  <cp:lastModifiedBy>Zborovňa2</cp:lastModifiedBy>
  <cp:revision>12</cp:revision>
  <dcterms:created xsi:type="dcterms:W3CDTF">2017-02-10T07:31:39Z</dcterms:created>
  <dcterms:modified xsi:type="dcterms:W3CDTF">2017-03-17T12:10:57Z</dcterms:modified>
</cp:coreProperties>
</file>