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621-DC90-4233-BF14-337CA80FDF38}" type="datetimeFigureOut">
              <a:rPr lang="sk-SK" smtClean="0"/>
              <a:pPr/>
              <a:t>30. 3. 2014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D336-4BDC-444E-9EDE-2B39B283D3F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13299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621-DC90-4233-BF14-337CA80FDF38}" type="datetimeFigureOut">
              <a:rPr lang="sk-SK" smtClean="0"/>
              <a:pPr/>
              <a:t>30. 3. 2014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D336-4BDC-444E-9EDE-2B39B283D3F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18936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621-DC90-4233-BF14-337CA80FDF38}" type="datetimeFigureOut">
              <a:rPr lang="sk-SK" smtClean="0"/>
              <a:pPr/>
              <a:t>30. 3. 2014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D336-4BDC-444E-9EDE-2B39B283D3F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74048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621-DC90-4233-BF14-337CA80FDF38}" type="datetimeFigureOut">
              <a:rPr lang="sk-SK" smtClean="0"/>
              <a:pPr/>
              <a:t>30. 3. 2014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D336-4BDC-444E-9EDE-2B39B283D3F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33730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621-DC90-4233-BF14-337CA80FDF38}" type="datetimeFigureOut">
              <a:rPr lang="sk-SK" smtClean="0"/>
              <a:pPr/>
              <a:t>30. 3. 2014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D336-4BDC-444E-9EDE-2B39B283D3F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17241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621-DC90-4233-BF14-337CA80FDF38}" type="datetimeFigureOut">
              <a:rPr lang="sk-SK" smtClean="0"/>
              <a:pPr/>
              <a:t>30. 3. 2014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D336-4BDC-444E-9EDE-2B39B283D3F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46893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621-DC90-4233-BF14-337CA80FDF38}" type="datetimeFigureOut">
              <a:rPr lang="sk-SK" smtClean="0"/>
              <a:pPr/>
              <a:t>30. 3. 2014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D336-4BDC-444E-9EDE-2B39B283D3F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527045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621-DC90-4233-BF14-337CA80FDF38}" type="datetimeFigureOut">
              <a:rPr lang="sk-SK" smtClean="0"/>
              <a:pPr/>
              <a:t>30. 3. 2014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D336-4BDC-444E-9EDE-2B39B283D3F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218852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621-DC90-4233-BF14-337CA80FDF38}" type="datetimeFigureOut">
              <a:rPr lang="sk-SK" smtClean="0"/>
              <a:pPr/>
              <a:t>30. 3. 2014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D336-4BDC-444E-9EDE-2B39B283D3F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08231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621-DC90-4233-BF14-337CA80FDF38}" type="datetimeFigureOut">
              <a:rPr lang="sk-SK" smtClean="0"/>
              <a:pPr/>
              <a:t>30. 3. 2014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D336-4BDC-444E-9EDE-2B39B283D3F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63448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A621-DC90-4233-BF14-337CA80FDF38}" type="datetimeFigureOut">
              <a:rPr lang="sk-SK" smtClean="0"/>
              <a:pPr/>
              <a:t>30. 3. 2014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D336-4BDC-444E-9EDE-2B39B283D3F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54932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5A621-DC90-4233-BF14-337CA80FDF38}" type="datetimeFigureOut">
              <a:rPr lang="sk-SK" smtClean="0"/>
              <a:pPr/>
              <a:t>30. 3. 2014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D336-4BDC-444E-9EDE-2B39B283D3F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5676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9600" b="1" dirty="0" smtClean="0"/>
              <a:t>Krajčírstvo</a:t>
            </a:r>
            <a:endParaRPr lang="sk-SK" sz="9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Comenius photo story</a:t>
            </a:r>
            <a:endParaRPr lang="sk-SK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7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5805264"/>
            <a:ext cx="3168352" cy="566738"/>
          </a:xfrm>
        </p:spPr>
        <p:txBody>
          <a:bodyPr/>
          <a:lstStyle/>
          <a:p>
            <a:r>
              <a:rPr lang="sk-SK" dirty="0" smtClean="0"/>
              <a:t>Hotový výrobok.</a:t>
            </a:r>
            <a:endParaRPr lang="sk-SK" dirty="0"/>
          </a:p>
        </p:txBody>
      </p:sp>
      <p:pic>
        <p:nvPicPr>
          <p:cNvPr id="7" name="Zástupný symbol obrázka 6" descr="DSC_00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21" r="5521"/>
          <a:stretch>
            <a:fillRect/>
          </a:stretch>
        </p:blipFill>
        <p:spPr>
          <a:xfrm>
            <a:off x="251520" y="404664"/>
            <a:ext cx="6336704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Obrázok 7" descr="DSC_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548680"/>
            <a:ext cx="3672408" cy="550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048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852936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sk-SK" sz="4800" dirty="0" smtClean="0"/>
              <a:t>KONIEC</a:t>
            </a:r>
            <a:endParaRPr lang="sk-SK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43808" y="5733256"/>
            <a:ext cx="5486400" cy="566738"/>
          </a:xfrm>
        </p:spPr>
        <p:txBody>
          <a:bodyPr/>
          <a:lstStyle/>
          <a:p>
            <a:r>
              <a:rPr lang="sk-SK" dirty="0" smtClean="0"/>
              <a:t>Návrh oblečenia.</a:t>
            </a:r>
            <a:endParaRPr lang="sk-SK" dirty="0"/>
          </a:p>
        </p:txBody>
      </p:sp>
      <p:pic>
        <p:nvPicPr>
          <p:cNvPr id="7" name="Zástupný symbol obrázka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>
          <a:xfrm>
            <a:off x="395536" y="260648"/>
            <a:ext cx="6552728" cy="4914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6386848" cy="4261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08832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15816" y="5661248"/>
            <a:ext cx="5486400" cy="566738"/>
          </a:xfrm>
        </p:spPr>
        <p:txBody>
          <a:bodyPr/>
          <a:lstStyle/>
          <a:p>
            <a:r>
              <a:rPr lang="sk-SK" dirty="0" smtClean="0"/>
              <a:t>Papierový strih sa nanesie na látku.</a:t>
            </a:r>
            <a:endParaRPr lang="sk-SK" dirty="0"/>
          </a:p>
        </p:txBody>
      </p:sp>
      <p:pic>
        <p:nvPicPr>
          <p:cNvPr id="7" name="Zástupný symbol obrázka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>
          <a:xfrm>
            <a:off x="755576" y="404664"/>
            <a:ext cx="6432714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005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31840" y="5589240"/>
            <a:ext cx="5486400" cy="566738"/>
          </a:xfrm>
        </p:spPr>
        <p:txBody>
          <a:bodyPr/>
          <a:lstStyle/>
          <a:p>
            <a:r>
              <a:rPr lang="sk-SK" dirty="0" smtClean="0"/>
              <a:t>Rezanie látky podľa strihu ručne.</a:t>
            </a:r>
            <a:endParaRPr lang="sk-SK" dirty="0"/>
          </a:p>
        </p:txBody>
      </p:sp>
      <p:pic>
        <p:nvPicPr>
          <p:cNvPr id="7" name="Zástupný symbol obrázka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>
          <a:xfrm>
            <a:off x="755576" y="476672"/>
            <a:ext cx="6528726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085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75856" y="5782761"/>
            <a:ext cx="5486400" cy="566738"/>
          </a:xfrm>
        </p:spPr>
        <p:txBody>
          <a:bodyPr/>
          <a:lstStyle/>
          <a:p>
            <a:r>
              <a:rPr lang="sk-SK" dirty="0" smtClean="0"/>
              <a:t>Moderné rezanie látky pomocou CNC stroja.</a:t>
            </a:r>
            <a:endParaRPr lang="sk-SK" dirty="0"/>
          </a:p>
        </p:txBody>
      </p:sp>
      <p:pic>
        <p:nvPicPr>
          <p:cNvPr id="8" name="Zástupný symbol obrázka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>
          <a:xfrm>
            <a:off x="323528" y="188640"/>
            <a:ext cx="6240693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45335"/>
            <a:ext cx="6552727" cy="437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3296147"/>
            <a:ext cx="3204103" cy="2137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28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75856" y="5843479"/>
            <a:ext cx="5486400" cy="566738"/>
          </a:xfrm>
        </p:spPr>
        <p:txBody>
          <a:bodyPr/>
          <a:lstStyle/>
          <a:p>
            <a:r>
              <a:rPr lang="sk-SK" dirty="0" smtClean="0"/>
              <a:t>Podlepovanie dielov oblečenia.</a:t>
            </a:r>
            <a:endParaRPr lang="sk-SK" dirty="0"/>
          </a:p>
        </p:txBody>
      </p:sp>
      <p:pic>
        <p:nvPicPr>
          <p:cNvPr id="7" name="Zástupný symbol obrázka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>
          <a:xfrm>
            <a:off x="467544" y="332656"/>
            <a:ext cx="6466928" cy="4850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7200800" cy="4804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869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0" y="5877272"/>
            <a:ext cx="2880320" cy="566738"/>
          </a:xfrm>
        </p:spPr>
        <p:txBody>
          <a:bodyPr/>
          <a:lstStyle/>
          <a:p>
            <a:r>
              <a:rPr lang="sk-SK" dirty="0" smtClean="0"/>
              <a:t>Všitie lemu.</a:t>
            </a:r>
            <a:endParaRPr lang="sk-SK" dirty="0"/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>
          <a:xfrm>
            <a:off x="539552" y="404664"/>
            <a:ext cx="6004902" cy="4503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6259806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6516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3928" y="5877272"/>
            <a:ext cx="4248472" cy="566738"/>
          </a:xfrm>
        </p:spPr>
        <p:txBody>
          <a:bodyPr/>
          <a:lstStyle/>
          <a:p>
            <a:r>
              <a:rPr lang="sk-SK" dirty="0" smtClean="0"/>
              <a:t>Zošívanie jednotlivých dielov.</a:t>
            </a:r>
            <a:endParaRPr lang="sk-SK" dirty="0"/>
          </a:p>
        </p:txBody>
      </p:sp>
      <p:pic>
        <p:nvPicPr>
          <p:cNvPr id="5" name="Zástupný symbol obrázka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>
          <a:xfrm>
            <a:off x="323528" y="188640"/>
            <a:ext cx="6576731" cy="4932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6408712" cy="4971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5976664" cy="4722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327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7904" y="5877272"/>
            <a:ext cx="4392488" cy="566738"/>
          </a:xfrm>
        </p:spPr>
        <p:txBody>
          <a:bodyPr/>
          <a:lstStyle/>
          <a:p>
            <a:r>
              <a:rPr lang="sk-SK" dirty="0" smtClean="0"/>
              <a:t>Žehlenie hotového výrobku.</a:t>
            </a:r>
            <a:endParaRPr lang="sk-SK" dirty="0"/>
          </a:p>
        </p:txBody>
      </p:sp>
      <p:pic>
        <p:nvPicPr>
          <p:cNvPr id="6" name="Zástupný symbol obrázka 5" descr="DSC_002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21" r="5521"/>
          <a:stretch>
            <a:fillRect/>
          </a:stretch>
        </p:blipFill>
        <p:spPr>
          <a:xfrm>
            <a:off x="899592" y="476672"/>
            <a:ext cx="6696744" cy="502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213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46</Words>
  <Application>Microsoft Office PowerPoint</Application>
  <PresentationFormat>Prezentácia na obrazovke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Krajčírstvo</vt:lpstr>
      <vt:lpstr>Návrh oblečenia.</vt:lpstr>
      <vt:lpstr>Papierový strih sa nanesie na látku.</vt:lpstr>
      <vt:lpstr>Rezanie látky podľa strihu ručne.</vt:lpstr>
      <vt:lpstr>Moderné rezanie látky pomocou CNC stroja.</vt:lpstr>
      <vt:lpstr>Podlepovanie dielov oblečenia.</vt:lpstr>
      <vt:lpstr>Všitie lemu.</vt:lpstr>
      <vt:lpstr>Zošívanie jednotlivých dielov.</vt:lpstr>
      <vt:lpstr>Žehlenie hotového výrobku.</vt:lpstr>
      <vt:lpstr>Hotový výrobok.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Krajčírstvo</dc:title>
  <dc:creator>žiak</dc:creator>
  <cp:lastModifiedBy>marian</cp:lastModifiedBy>
  <cp:revision>12</cp:revision>
  <dcterms:created xsi:type="dcterms:W3CDTF">2014-03-25T11:55:48Z</dcterms:created>
  <dcterms:modified xsi:type="dcterms:W3CDTF">2014-03-30T16:42:01Z</dcterms:modified>
</cp:coreProperties>
</file>