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23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194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971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796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561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458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939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94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22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54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76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EAD0-80C9-40D1-BFC6-045D8E321BA3}" type="datetimeFigureOut">
              <a:rPr lang="sk-SK" smtClean="0"/>
              <a:t>17.3.2017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23E9-19B1-4F48-B9F4-DA3424DDC0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097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645" y="0"/>
            <a:ext cx="6401355" cy="270685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000" dirty="0" err="1" smtClean="0"/>
              <a:t>Umweltfreundliche</a:t>
            </a:r>
            <a:r>
              <a:rPr lang="sk-SK" sz="5000" dirty="0" smtClean="0"/>
              <a:t> </a:t>
            </a:r>
            <a:r>
              <a:rPr lang="sk-SK" sz="5000" dirty="0" err="1" smtClean="0"/>
              <a:t>Geschichte</a:t>
            </a:r>
            <a:endParaRPr lang="sk-SK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6000" dirty="0" err="1" smtClean="0"/>
              <a:t>Hänsel</a:t>
            </a:r>
            <a:r>
              <a:rPr lang="sk-SK" sz="6000" dirty="0" smtClean="0"/>
              <a:t> </a:t>
            </a:r>
            <a:r>
              <a:rPr lang="sk-SK" sz="6000" dirty="0" err="1" smtClean="0"/>
              <a:t>und</a:t>
            </a:r>
            <a:r>
              <a:rPr lang="sk-SK" sz="6000" dirty="0" smtClean="0"/>
              <a:t> </a:t>
            </a:r>
            <a:r>
              <a:rPr lang="sk-SK" sz="6000" dirty="0" err="1" smtClean="0"/>
              <a:t>Grettel</a:t>
            </a:r>
            <a:endParaRPr lang="sk-SK" sz="6000" dirty="0" smtClean="0"/>
          </a:p>
          <a:p>
            <a:r>
              <a:rPr lang="sk-SK" sz="3200" dirty="0" smtClean="0"/>
              <a:t>Erasmus plus KA2</a:t>
            </a:r>
            <a:endParaRPr lang="sk-SK" sz="3200" dirty="0"/>
          </a:p>
        </p:txBody>
      </p:sp>
      <p:pic>
        <p:nvPicPr>
          <p:cNvPr id="4" name="Picture 2" descr="C:\Users\UI1_žiak_16\Desktop\logo_erasmus_pl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56"/>
            <a:ext cx="4371584" cy="22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05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40" y="0"/>
            <a:ext cx="10354614" cy="668365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422400" y="0"/>
            <a:ext cx="9262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Die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Mutter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veralschiedet</a:t>
            </a:r>
            <a:r>
              <a:rPr lang="sk-SK" sz="2800" b="1" dirty="0" smtClean="0"/>
              <a:t>, </a:t>
            </a:r>
            <a:r>
              <a:rPr lang="sk-SK" sz="2800" b="1" dirty="0" err="1" smtClean="0"/>
              <a:t>sich</a:t>
            </a:r>
            <a:r>
              <a:rPr lang="sk-SK" sz="2800" b="1" dirty="0" smtClean="0"/>
              <a:t> von </a:t>
            </a:r>
            <a:r>
              <a:rPr lang="sk-SK" sz="2800" b="1" dirty="0" err="1" smtClean="0"/>
              <a:t>den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Kindern.Hensel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und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Gretel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gehe</a:t>
            </a:r>
            <a:r>
              <a:rPr lang="sk-SK" sz="2800" b="1" dirty="0" smtClean="0"/>
              <a:t> in </a:t>
            </a:r>
            <a:r>
              <a:rPr lang="sk-SK" sz="2800" b="1" dirty="0" err="1" smtClean="0"/>
              <a:t>den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Wald</a:t>
            </a:r>
            <a:r>
              <a:rPr lang="sk-SK" sz="2800" b="1" dirty="0" smtClean="0"/>
              <a:t>, um </a:t>
            </a:r>
            <a:r>
              <a:rPr lang="sk-SK" sz="2800" b="1" dirty="0" err="1" smtClean="0"/>
              <a:t>die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Edbeere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zu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sammeln</a:t>
            </a:r>
            <a:r>
              <a:rPr lang="sk-SK" sz="2800" b="1" dirty="0" smtClean="0"/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42754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29853" y="-1384589"/>
            <a:ext cx="6736586" cy="92599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404533" y="186267"/>
            <a:ext cx="7484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Die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Kinder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k</a:t>
            </a:r>
            <a:r>
              <a:rPr lang="sk-SK" sz="2800" b="1" dirty="0" err="1" smtClean="0">
                <a:effectLst/>
              </a:rPr>
              <a:t>önne</a:t>
            </a:r>
            <a:r>
              <a:rPr lang="sk-SK" sz="2800" b="1" dirty="0" err="1" smtClean="0"/>
              <a:t>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nicht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Weg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aus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dem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Wald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finden</a:t>
            </a:r>
            <a:r>
              <a:rPr lang="sk-SK" sz="2800" b="1" dirty="0" smtClean="0"/>
              <a:t>. </a:t>
            </a:r>
            <a:r>
              <a:rPr lang="sk-SK" sz="2800" b="1" dirty="0" err="1" smtClean="0"/>
              <a:t>Sie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sehen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Abfall</a:t>
            </a:r>
            <a:r>
              <a:rPr lang="sk-SK" sz="2800" b="1" dirty="0" smtClean="0"/>
              <a:t> in </a:t>
            </a:r>
            <a:r>
              <a:rPr lang="sk-SK" sz="2800" b="1" dirty="0" err="1" smtClean="0"/>
              <a:t>dem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Wald</a:t>
            </a:r>
            <a:r>
              <a:rPr lang="sk-SK" sz="2800" b="1" dirty="0" smtClean="0"/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1715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27975" y="-1487817"/>
            <a:ext cx="7082766" cy="10058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405467" y="355600"/>
            <a:ext cx="8669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Sie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kommen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zu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dem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Häuschen</a:t>
            </a:r>
            <a:r>
              <a:rPr lang="sk-SK" sz="2800" b="1" dirty="0" smtClean="0"/>
              <a:t>. Um das </a:t>
            </a:r>
            <a:r>
              <a:rPr lang="sk-SK" sz="2800" b="1" dirty="0" err="1" smtClean="0"/>
              <a:t>Häusche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war</a:t>
            </a:r>
            <a:r>
              <a:rPr lang="sk-SK" sz="2800" b="1" dirty="0" smtClean="0"/>
              <a:t> gro</a:t>
            </a:r>
            <a:r>
              <a:rPr lang="el-GR" sz="2800" b="1" dirty="0" smtClean="0"/>
              <a:t>β</a:t>
            </a:r>
            <a:r>
              <a:rPr lang="sk-SK" sz="2800" b="1" dirty="0" smtClean="0"/>
              <a:t>e </a:t>
            </a:r>
            <a:r>
              <a:rPr lang="sk-SK" sz="2800" b="1" dirty="0" err="1" smtClean="0"/>
              <a:t>Unordnung</a:t>
            </a:r>
            <a:r>
              <a:rPr lang="sk-SK" sz="2800" b="1" dirty="0" smtClean="0"/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6748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55251" y="-1318691"/>
            <a:ext cx="7041091" cy="9678474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266682" y="296214"/>
            <a:ext cx="7418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solidFill>
                  <a:srgbClr val="FF0000"/>
                </a:solidFill>
              </a:rPr>
              <a:t>Aus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dem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Häuschen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kommt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die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Hexe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raus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und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zwrngt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die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Kinder</a:t>
            </a:r>
            <a:r>
              <a:rPr lang="sk-SK" sz="2800" b="1" dirty="0" smtClean="0">
                <a:solidFill>
                  <a:srgbClr val="FF0000"/>
                </a:solidFill>
              </a:rPr>
              <a:t> das </a:t>
            </a:r>
            <a:r>
              <a:rPr lang="sk-SK" sz="2800" b="1" dirty="0" err="1" smtClean="0">
                <a:solidFill>
                  <a:srgbClr val="FF0000"/>
                </a:solidFill>
              </a:rPr>
              <a:t>Häuschen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aufzuräumen</a:t>
            </a:r>
            <a:r>
              <a:rPr lang="sk-SK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sk-SK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7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1651" y="-1339803"/>
            <a:ext cx="7153811" cy="9833417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176530" y="257577"/>
            <a:ext cx="6890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solidFill>
                  <a:srgbClr val="FF0000"/>
                </a:solidFill>
              </a:rPr>
              <a:t>Hänsel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und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Gretel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lernen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die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Hexe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den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Abfal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zu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trennen</a:t>
            </a:r>
            <a:r>
              <a:rPr lang="sk-SK" sz="28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1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12959" y="-1410670"/>
            <a:ext cx="7532202" cy="10353542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596980" y="321972"/>
            <a:ext cx="7405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Die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Hexe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ist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gl</a:t>
            </a:r>
            <a:r>
              <a:rPr lang="hu-HU" sz="2800" b="1" dirty="0" err="1" smtClean="0"/>
              <a:t>űcklich</a:t>
            </a:r>
            <a:r>
              <a:rPr lang="hu-HU" sz="2800" b="1" dirty="0" smtClean="0"/>
              <a:t>. </a:t>
            </a:r>
            <a:r>
              <a:rPr lang="hu-HU" sz="2800" b="1" dirty="0" err="1" smtClean="0"/>
              <a:t>Sie</a:t>
            </a:r>
            <a:r>
              <a:rPr lang="hu-HU" sz="2800" b="1" dirty="0" smtClean="0"/>
              <a:t> hat </a:t>
            </a:r>
            <a:r>
              <a:rPr lang="hu-HU" sz="2800" b="1" dirty="0" err="1" smtClean="0"/>
              <a:t>endlich</a:t>
            </a:r>
            <a:r>
              <a:rPr lang="hu-HU" sz="2800" b="1" dirty="0" smtClean="0"/>
              <a:t> die </a:t>
            </a:r>
            <a:r>
              <a:rPr lang="hu-HU" sz="2800" b="1" dirty="0" err="1" smtClean="0"/>
              <a:t>Ordnung</a:t>
            </a:r>
            <a:r>
              <a:rPr lang="hu-HU" sz="2800" b="1" dirty="0" smtClean="0"/>
              <a:t>. Die </a:t>
            </a:r>
            <a:r>
              <a:rPr lang="hu-HU" sz="2800" b="1" dirty="0" err="1" smtClean="0"/>
              <a:t>Hexe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verspricht</a:t>
            </a:r>
            <a:r>
              <a:rPr lang="hu-HU" sz="2800" b="1" dirty="0" smtClean="0"/>
              <a:t>, </a:t>
            </a:r>
            <a:r>
              <a:rPr lang="hu-HU" sz="2800" b="1" dirty="0" err="1" smtClean="0"/>
              <a:t>dass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sie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sich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um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die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Ordnung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kűmmern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wird</a:t>
            </a:r>
            <a:r>
              <a:rPr lang="hu-HU" sz="2800" b="1" dirty="0" smtClean="0"/>
              <a:t>.</a:t>
            </a:r>
            <a:endParaRPr lang="sk-S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258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115</Words>
  <Application>Microsoft Office PowerPoint</Application>
  <PresentationFormat>Širokouhlá</PresentationFormat>
  <Paragraphs>10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Umweltfreundliche Geschichte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Zborovňa2</cp:lastModifiedBy>
  <cp:revision>4</cp:revision>
  <dcterms:created xsi:type="dcterms:W3CDTF">2017-02-17T11:02:15Z</dcterms:created>
  <dcterms:modified xsi:type="dcterms:W3CDTF">2017-03-17T12:17:59Z</dcterms:modified>
</cp:coreProperties>
</file>