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66" r:id="rId9"/>
    <p:sldId id="268" r:id="rId10"/>
    <p:sldId id="261" r:id="rId11"/>
    <p:sldId id="262" r:id="rId12"/>
    <p:sldId id="267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21" name="Obdĺžni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ĺžni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ĺžni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ĺžni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uho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6" name="Rovnoramenný trojuho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5" name="Rovná spojnica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uho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uho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obsahu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uho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1684032-189E-4B9B-AF65-CB01511ED140}" type="datetimeFigureOut">
              <a:rPr lang="sk-SK" smtClean="0"/>
              <a:t>5.10.2015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AFF226-5260-40B5-B465-3BA7E291B82B}" type="slidenum">
              <a:rPr lang="sk-SK" smtClean="0"/>
              <a:t>‹#›</a:t>
            </a:fld>
            <a:endParaRPr lang="sk-SK"/>
          </a:p>
        </p:txBody>
      </p:sp>
      <p:sp>
        <p:nvSpPr>
          <p:cNvPr id="28" name="Rovná spojnica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Rovná spojnica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uho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phanusschule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645024"/>
            <a:ext cx="8244408" cy="1080120"/>
          </a:xfrm>
        </p:spPr>
        <p:txBody>
          <a:bodyPr>
            <a:noAutofit/>
          </a:bodyPr>
          <a:lstStyle/>
          <a:p>
            <a:r>
              <a:rPr lang="sk-SK" sz="4400" dirty="0" err="1" smtClean="0"/>
              <a:t>Comenius</a:t>
            </a:r>
            <a:r>
              <a:rPr lang="sk-SK" sz="4400" dirty="0" smtClean="0"/>
              <a:t> Nemecko – </a:t>
            </a:r>
            <a:br>
              <a:rPr lang="sk-SK" sz="4400" dirty="0" smtClean="0"/>
            </a:br>
            <a:r>
              <a:rPr lang="sk-SK" sz="4400" dirty="0" smtClean="0"/>
              <a:t>J</a:t>
            </a:r>
            <a:r>
              <a:rPr lang="hu-HU" sz="4400" dirty="0" smtClean="0"/>
              <a:t>ű</a:t>
            </a:r>
            <a:r>
              <a:rPr lang="sk-SK" sz="4400" dirty="0" err="1" smtClean="0"/>
              <a:t>llich</a:t>
            </a:r>
            <a:endParaRPr lang="sk-SK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5085184"/>
            <a:ext cx="6858000" cy="533400"/>
          </a:xfrm>
        </p:spPr>
        <p:txBody>
          <a:bodyPr>
            <a:noAutofit/>
          </a:bodyPr>
          <a:lstStyle/>
          <a:p>
            <a:r>
              <a:rPr lang="sk-SK" sz="3200" dirty="0" smtClean="0"/>
              <a:t>4. – 10. 5. 2015</a:t>
            </a:r>
            <a:endParaRPr lang="sk-SK" sz="3200" dirty="0"/>
          </a:p>
        </p:txBody>
      </p:sp>
      <p:pic>
        <p:nvPicPr>
          <p:cNvPr id="23554" name="Picture 2" descr="http://www.stredni-skola.cz/data/Image/loga-projektu/comenius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21155" cy="2060848"/>
          </a:xfrm>
          <a:prstGeom prst="rect">
            <a:avLst/>
          </a:prstGeom>
          <a:noFill/>
        </p:spPr>
      </p:pic>
      <p:pic>
        <p:nvPicPr>
          <p:cNvPr id="23556" name="Picture 4" descr="http://statni.vlajky.org/nahled-velky/nemec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"/>
            <a:ext cx="5436096" cy="32616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4. deň</a:t>
            </a:r>
            <a:endParaRPr lang="sk-SK" dirty="0"/>
          </a:p>
        </p:txBody>
      </p:sp>
      <p:pic>
        <p:nvPicPr>
          <p:cNvPr id="30721" name="Picture 1" descr="C:\Users\pc\Saved Games\Desktop\Tomáš\Tomáš fotky\P1040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8436"/>
            <a:ext cx="3995936" cy="2249564"/>
          </a:xfrm>
          <a:prstGeom prst="rect">
            <a:avLst/>
          </a:prstGeom>
          <a:noFill/>
        </p:spPr>
      </p:pic>
      <p:pic>
        <p:nvPicPr>
          <p:cNvPr id="30722" name="Picture 2" descr="C:\Users\pc\Saved Games\Desktop\Tomáš\Tomáš fotky\P104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8375" y="3933057"/>
            <a:ext cx="5195625" cy="2924944"/>
          </a:xfrm>
          <a:prstGeom prst="rect">
            <a:avLst/>
          </a:prstGeom>
          <a:noFill/>
        </p:spPr>
      </p:pic>
      <p:pic>
        <p:nvPicPr>
          <p:cNvPr id="30723" name="Picture 3" descr="C:\Users\pc\Saved Games\Desktop\Tomáš\Tomáš fotky\P1040462.JPG"/>
          <p:cNvPicPr>
            <a:picLocks noChangeAspect="1" noChangeArrowheads="1"/>
          </p:cNvPicPr>
          <p:nvPr/>
        </p:nvPicPr>
        <p:blipFill>
          <a:blip r:embed="rId4" cstate="print"/>
          <a:srcRect r="15350" b="13630"/>
          <a:stretch>
            <a:fillRect/>
          </a:stretch>
        </p:blipFill>
        <p:spPr bwMode="auto">
          <a:xfrm>
            <a:off x="3779912" y="908720"/>
            <a:ext cx="5364088" cy="3081144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827584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Tvorivé dielne</a:t>
            </a:r>
            <a:endParaRPr lang="sk-SK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5. deň</a:t>
            </a:r>
            <a:endParaRPr lang="sk-SK" dirty="0"/>
          </a:p>
        </p:txBody>
      </p:sp>
      <p:pic>
        <p:nvPicPr>
          <p:cNvPr id="29697" name="Picture 1" descr="C:\Users\pc\Saved Games\Desktop\Tomáš\Tomáš fotky\P104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5868144" cy="3303547"/>
          </a:xfrm>
          <a:prstGeom prst="rect">
            <a:avLst/>
          </a:prstGeom>
          <a:noFill/>
        </p:spPr>
      </p:pic>
      <p:pic>
        <p:nvPicPr>
          <p:cNvPr id="29698" name="Picture 2" descr="C:\Users\pc\Saved Games\Desktop\Tomáš\Tomáš fotky\P1040527.JPG"/>
          <p:cNvPicPr>
            <a:picLocks noChangeAspect="1" noChangeArrowheads="1"/>
          </p:cNvPicPr>
          <p:nvPr/>
        </p:nvPicPr>
        <p:blipFill>
          <a:blip r:embed="rId3" cstate="print"/>
          <a:srcRect r="30313"/>
          <a:stretch>
            <a:fillRect/>
          </a:stretch>
        </p:blipFill>
        <p:spPr bwMode="auto">
          <a:xfrm>
            <a:off x="4788024" y="3339058"/>
            <a:ext cx="4355976" cy="3518942"/>
          </a:xfrm>
          <a:prstGeom prst="rect">
            <a:avLst/>
          </a:prstGeom>
          <a:noFill/>
        </p:spPr>
      </p:pic>
      <p:pic>
        <p:nvPicPr>
          <p:cNvPr id="29699" name="Picture 3" descr="C:\Users\pc\Saved Games\Desktop\Tomáš\Tomáš fotky\P1040543.JPG"/>
          <p:cNvPicPr>
            <a:picLocks noChangeAspect="1" noChangeArrowheads="1"/>
          </p:cNvPicPr>
          <p:nvPr/>
        </p:nvPicPr>
        <p:blipFill>
          <a:blip r:embed="rId4" cstate="print"/>
          <a:srcRect l="14563" t="20625" r="17713" b="6636"/>
          <a:stretch>
            <a:fillRect/>
          </a:stretch>
        </p:blipFill>
        <p:spPr bwMode="auto">
          <a:xfrm>
            <a:off x="0" y="3962916"/>
            <a:ext cx="4788024" cy="2895084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683568" y="242088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Európsky trh</a:t>
            </a:r>
            <a:endParaRPr lang="sk-SK" sz="2400" dirty="0"/>
          </a:p>
        </p:txBody>
      </p:sp>
      <p:sp>
        <p:nvSpPr>
          <p:cNvPr id="3" name="BlokTextu 2"/>
          <p:cNvSpPr txBox="1"/>
          <p:nvPr/>
        </p:nvSpPr>
        <p:spPr>
          <a:xfrm>
            <a:off x="6884267" y="86638"/>
            <a:ext cx="203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My....a naše výrobky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2413357" y="3617738"/>
            <a:ext cx="232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Naši kamaráti z Litvy....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8028384" y="3962916"/>
            <a:ext cx="1115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....a p. učiteľ z nemeckej školy</a:t>
            </a:r>
            <a:endParaRPr lang="sk-SK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Saved Games\Desktop\Tomáš\Tomáš fotky\P104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0267"/>
            <a:ext cx="9144000" cy="5147733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dirty="0" smtClean="0"/>
              <a:t>Ďakujem za pozornosť</a:t>
            </a:r>
            <a:endParaRPr lang="sk-SK" sz="7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7300" dirty="0" smtClean="0"/>
              <a:t>Cesta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26626" name="Picture 2" descr="C:\Users\pc\Saved Games\Desktop\Tomáš\Tomáš fotky\caky nemecko\IMG_20150504_081438.jpg"/>
          <p:cNvPicPr>
            <a:picLocks noChangeAspect="1" noChangeArrowheads="1"/>
          </p:cNvPicPr>
          <p:nvPr/>
        </p:nvPicPr>
        <p:blipFill>
          <a:blip r:embed="rId2" cstate="print"/>
          <a:srcRect t="16022" b="15753"/>
          <a:stretch>
            <a:fillRect/>
          </a:stretch>
        </p:blipFill>
        <p:spPr bwMode="auto">
          <a:xfrm>
            <a:off x="0" y="3929056"/>
            <a:ext cx="5724128" cy="2928944"/>
          </a:xfrm>
          <a:prstGeom prst="rect">
            <a:avLst/>
          </a:prstGeom>
          <a:noFill/>
        </p:spPr>
      </p:pic>
      <p:pic>
        <p:nvPicPr>
          <p:cNvPr id="26627" name="Picture 3" descr="C:\Users\pc\Saved Games\Desktop\Tomáš\Tomáš fotky\P104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7376" y="980728"/>
            <a:ext cx="5616624" cy="3161951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612867" y="1012534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Po našom prílete do Bruselu.</a:t>
            </a:r>
          </a:p>
          <a:p>
            <a:r>
              <a:rPr lang="sk-SK" sz="2400" dirty="0" smtClean="0"/>
              <a:t>Autobusom sme sa dostali do </a:t>
            </a:r>
            <a:r>
              <a:rPr lang="sk-SK" sz="2400" dirty="0" err="1" smtClean="0"/>
              <a:t>Dűsseldorfu</a:t>
            </a:r>
            <a:r>
              <a:rPr lang="sk-SK" sz="2400" dirty="0" smtClean="0"/>
              <a:t>, </a:t>
            </a:r>
            <a:r>
              <a:rPr lang="sk-SK" sz="2400" dirty="0" smtClean="0"/>
              <a:t>kde po nás prišiel </a:t>
            </a:r>
            <a:r>
              <a:rPr lang="sk-SK" sz="2400" dirty="0" smtClean="0"/>
              <a:t>Marko – koordinátor nemeckej školy.  </a:t>
            </a:r>
            <a:endParaRPr lang="sk-SK" sz="2400" dirty="0"/>
          </a:p>
        </p:txBody>
      </p:sp>
      <p:sp>
        <p:nvSpPr>
          <p:cNvPr id="7" name="BlokTextu 6"/>
          <p:cNvSpPr txBox="1"/>
          <p:nvPr/>
        </p:nvSpPr>
        <p:spPr>
          <a:xfrm>
            <a:off x="5724128" y="4581128"/>
            <a:ext cx="2860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Na letisku v Krakove.</a:t>
            </a:r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 deň</a:t>
            </a:r>
            <a:endParaRPr lang="sk-SK" dirty="0"/>
          </a:p>
        </p:txBody>
      </p:sp>
      <p:pic>
        <p:nvPicPr>
          <p:cNvPr id="27656" name="Picture 8" descr="https://www.kreis-dueren.de/kreishaus/amt/40/images/Stephanusschule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8349"/>
            <a:ext cx="5868143" cy="3909652"/>
          </a:xfrm>
          <a:prstGeom prst="rect">
            <a:avLst/>
          </a:prstGeom>
          <a:noFill/>
        </p:spPr>
      </p:pic>
      <p:sp>
        <p:nvSpPr>
          <p:cNvPr id="10" name="Obdĺžnik 9"/>
          <p:cNvSpPr/>
          <p:nvPr/>
        </p:nvSpPr>
        <p:spPr>
          <a:xfrm>
            <a:off x="5796136" y="0"/>
            <a:ext cx="334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http://</a:t>
            </a:r>
            <a:r>
              <a:rPr lang="sk-SK" dirty="0" smtClean="0">
                <a:hlinkClick r:id="rId3"/>
              </a:rPr>
              <a:t>www.stephanusschule.com</a:t>
            </a:r>
            <a:r>
              <a:rPr lang="sk-SK" dirty="0" smtClean="0"/>
              <a:t>/</a:t>
            </a:r>
            <a:endParaRPr lang="sk-SK" dirty="0"/>
          </a:p>
        </p:txBody>
      </p:sp>
      <p:pic>
        <p:nvPicPr>
          <p:cNvPr id="27652" name="Picture 4" descr="C:\Users\pc\Saved Games\Desktop\Tomáš\Tomáš fotky\P1040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96594" y="2310596"/>
            <a:ext cx="5818955" cy="3275856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0" y="256490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Škola pre hendikepované deti.</a:t>
            </a:r>
            <a:endParaRPr lang="sk-SK" sz="2400" dirty="0"/>
          </a:p>
        </p:txBody>
      </p:sp>
      <p:sp>
        <p:nvSpPr>
          <p:cNvPr id="12" name="BlokTextu 11"/>
          <p:cNvSpPr txBox="1"/>
          <p:nvPr/>
        </p:nvSpPr>
        <p:spPr>
          <a:xfrm>
            <a:off x="0" y="1124744"/>
            <a:ext cx="5868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2400" dirty="0" smtClean="0"/>
              <a:t>Spomienka na </a:t>
            </a:r>
            <a:r>
              <a:rPr lang="sk-SK" sz="2400" dirty="0" smtClean="0"/>
              <a:t>tých, </a:t>
            </a:r>
            <a:r>
              <a:rPr lang="sk-SK" sz="2400" dirty="0" smtClean="0"/>
              <a:t>čo boli na tejto </a:t>
            </a:r>
            <a:r>
              <a:rPr lang="sk-SK" sz="2400" dirty="0" smtClean="0"/>
              <a:t>škole</a:t>
            </a:r>
          </a:p>
          <a:p>
            <a:pPr algn="r"/>
            <a:r>
              <a:rPr lang="sk-SK" sz="2400" dirty="0" smtClean="0"/>
              <a:t>.......</a:t>
            </a:r>
            <a:r>
              <a:rPr lang="sk-SK" sz="2400" dirty="0" smtClean="0"/>
              <a:t> </a:t>
            </a:r>
            <a:r>
              <a:rPr lang="sk-SK" sz="2400" dirty="0" smtClean="0"/>
              <a:t>a už zomreli.</a:t>
            </a:r>
            <a:endParaRPr lang="sk-SK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pc\Saved Games\Desktop\Tomáš\Tomáš fotky\P104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473377"/>
            <a:ext cx="6012160" cy="3384623"/>
          </a:xfrm>
          <a:prstGeom prst="rect">
            <a:avLst/>
          </a:prstGeom>
          <a:noFill/>
        </p:spPr>
      </p:pic>
      <p:pic>
        <p:nvPicPr>
          <p:cNvPr id="4" name="Picture 6" descr="C:\Users\pc\Saved Games\Desktop\Tomáš\Tomáš fotky\P104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602624" cy="3717032"/>
          </a:xfrm>
          <a:prstGeom prst="rect">
            <a:avLst/>
          </a:prstGeom>
          <a:noFill/>
        </p:spPr>
      </p:pic>
      <p:pic>
        <p:nvPicPr>
          <p:cNvPr id="6" name="Picture 3" descr="C:\Users\pc\Saved Games\Desktop\Tomáš\Tomáš fotky\P1040175.JPG"/>
          <p:cNvPicPr>
            <a:picLocks noChangeAspect="1" noChangeArrowheads="1"/>
          </p:cNvPicPr>
          <p:nvPr/>
        </p:nvPicPr>
        <p:blipFill>
          <a:blip r:embed="rId4" cstate="print"/>
          <a:srcRect l="30712" r="26764"/>
          <a:stretch>
            <a:fillRect/>
          </a:stretch>
        </p:blipFill>
        <p:spPr bwMode="auto">
          <a:xfrm>
            <a:off x="6588224" y="0"/>
            <a:ext cx="1937446" cy="2564904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6588224" y="256490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Zborovňa.</a:t>
            </a:r>
            <a:endParaRPr lang="sk-SK" sz="2400" dirty="0"/>
          </a:p>
        </p:txBody>
      </p:sp>
      <p:sp>
        <p:nvSpPr>
          <p:cNvPr id="8" name="BlokTextu 7"/>
          <p:cNvSpPr txBox="1"/>
          <p:nvPr/>
        </p:nvSpPr>
        <p:spPr>
          <a:xfrm>
            <a:off x="1115616" y="58772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Školský dvor.</a:t>
            </a:r>
            <a:endParaRPr lang="sk-SK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c\Saved Games\Desktop\Tomáš\Tomáš fotky\caky nemecko\IMG_20150505_165506.jpg"/>
          <p:cNvPicPr>
            <a:picLocks noChangeAspect="1" noChangeArrowheads="1"/>
          </p:cNvPicPr>
          <p:nvPr/>
        </p:nvPicPr>
        <p:blipFill>
          <a:blip r:embed="rId2" cstate="print"/>
          <a:srcRect l="32939" r="28425"/>
          <a:stretch>
            <a:fillRect/>
          </a:stretch>
        </p:blipFill>
        <p:spPr bwMode="auto">
          <a:xfrm>
            <a:off x="6969500" y="2636912"/>
            <a:ext cx="2174500" cy="4221088"/>
          </a:xfrm>
          <a:prstGeom prst="rect">
            <a:avLst/>
          </a:prstGeom>
          <a:noFill/>
        </p:spPr>
      </p:pic>
      <p:pic>
        <p:nvPicPr>
          <p:cNvPr id="33796" name="Picture 4" descr="http://www.iereus.wz.cz/obr_pamatky/aachendom_cel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212976"/>
            <a:ext cx="4860031" cy="3645024"/>
          </a:xfrm>
          <a:prstGeom prst="rect">
            <a:avLst/>
          </a:prstGeom>
          <a:noFill/>
        </p:spPr>
      </p:pic>
      <p:pic>
        <p:nvPicPr>
          <p:cNvPr id="33798" name="Picture 6" descr="http://vignette4.wikia.nocookie.net/forgeofempires/images/a/a7/Aachen_Cathedral.png/revision/latest?cb=201212290241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-387424"/>
            <a:ext cx="4752528" cy="4221364"/>
          </a:xfrm>
          <a:prstGeom prst="rect">
            <a:avLst/>
          </a:prstGeom>
          <a:noFill/>
        </p:spPr>
      </p:pic>
      <p:pic>
        <p:nvPicPr>
          <p:cNvPr id="33800" name="Picture 8" descr="http://zahranici.crdm.cz/wp-content/uploads/sites/3/aachen-2015-59-lazne-pram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39752" cy="3119669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7308304" y="692696"/>
            <a:ext cx="183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Aachenská katedrála </a:t>
            </a:r>
            <a:endParaRPr lang="sk-SK" sz="2400" dirty="0"/>
          </a:p>
        </p:txBody>
      </p:sp>
      <p:sp>
        <p:nvSpPr>
          <p:cNvPr id="7" name="BlokTextu 6"/>
          <p:cNvSpPr txBox="1"/>
          <p:nvPr/>
        </p:nvSpPr>
        <p:spPr>
          <a:xfrm>
            <a:off x="0" y="3140968"/>
            <a:ext cx="176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Horúce pramene v Aachene</a:t>
            </a:r>
            <a:endParaRPr lang="sk-SK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2. deň</a:t>
            </a:r>
            <a:endParaRPr lang="sk-SK" dirty="0"/>
          </a:p>
        </p:txBody>
      </p:sp>
      <p:pic>
        <p:nvPicPr>
          <p:cNvPr id="32769" name="Picture 1" descr="C:\Users\pc\Saved Games\Desktop\Tomáš\Tomáš fotky\P104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784603" y="1498601"/>
            <a:ext cx="6857997" cy="3860799"/>
          </a:xfrm>
          <a:prstGeom prst="rect">
            <a:avLst/>
          </a:prstGeom>
          <a:noFill/>
        </p:spPr>
      </p:pic>
      <p:pic>
        <p:nvPicPr>
          <p:cNvPr id="32772" name="Picture 4" descr="http://img99.rajce.idnes.cz/d9901/3/3387/3387405_4823ecb980cf2a4dc63f0f53eabd5b97/images/Kolin_nad_Ryn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666912"/>
            <a:ext cx="4231276" cy="3191088"/>
          </a:xfrm>
          <a:prstGeom prst="rect">
            <a:avLst/>
          </a:prstGeom>
          <a:noFill/>
        </p:spPr>
      </p:pic>
      <p:pic>
        <p:nvPicPr>
          <p:cNvPr id="32773" name="Picture 5" descr="C:\Users\pc\Saved Games\Desktop\Tomáš\Tomáš fotky\caky nemecko\IMG_20150506_111250.jpg"/>
          <p:cNvPicPr>
            <a:picLocks noChangeAspect="1" noChangeArrowheads="1"/>
          </p:cNvPicPr>
          <p:nvPr/>
        </p:nvPicPr>
        <p:blipFill>
          <a:blip r:embed="rId4" cstate="print"/>
          <a:srcRect l="16926" t="13251" r="20075" b="38450"/>
          <a:stretch>
            <a:fillRect/>
          </a:stretch>
        </p:blipFill>
        <p:spPr bwMode="auto">
          <a:xfrm>
            <a:off x="899592" y="1139145"/>
            <a:ext cx="4358049" cy="2505879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2483768" y="33265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Katedrála v Kolíne nad Rýnom</a:t>
            </a:r>
            <a:endParaRPr 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3. deň</a:t>
            </a:r>
            <a:endParaRPr lang="sk-SK" dirty="0"/>
          </a:p>
        </p:txBody>
      </p:sp>
      <p:pic>
        <p:nvPicPr>
          <p:cNvPr id="31745" name="Picture 1" descr="C:\Users\pc\Saved Games\Desktop\Tomáš\Tomáš fotky\P1040254.JPG"/>
          <p:cNvPicPr>
            <a:picLocks noChangeAspect="1" noChangeArrowheads="1"/>
          </p:cNvPicPr>
          <p:nvPr/>
        </p:nvPicPr>
        <p:blipFill>
          <a:blip r:embed="rId2" cstate="print"/>
          <a:srcRect r="13775"/>
          <a:stretch>
            <a:fillRect/>
          </a:stretch>
        </p:blipFill>
        <p:spPr bwMode="auto">
          <a:xfrm>
            <a:off x="3131840" y="2932639"/>
            <a:ext cx="6012160" cy="3925361"/>
          </a:xfrm>
          <a:prstGeom prst="rect">
            <a:avLst/>
          </a:prstGeom>
          <a:noFill/>
        </p:spPr>
      </p:pic>
      <p:pic>
        <p:nvPicPr>
          <p:cNvPr id="31746" name="Picture 2" descr="C:\Users\pc\Saved Games\Desktop\Tomáš\Tomáš fotky\P1040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221353" y="2490113"/>
            <a:ext cx="5589240" cy="3146535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3851920" y="191683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Piknik na brehu </a:t>
            </a:r>
            <a:r>
              <a:rPr lang="sk-SK" sz="2400" dirty="0" err="1" smtClean="0"/>
              <a:t>Rýna</a:t>
            </a:r>
            <a:r>
              <a:rPr lang="sk-SK" sz="2400" dirty="0" smtClean="0"/>
              <a:t>.</a:t>
            </a:r>
            <a:endParaRPr lang="sk-SK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C:\Users\pc\Saved Games\Desktop\Tomáš\Tomáš fotky\P1040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427985" cy="2492791"/>
          </a:xfrm>
          <a:prstGeom prst="rect">
            <a:avLst/>
          </a:prstGeom>
          <a:noFill/>
        </p:spPr>
      </p:pic>
      <p:pic>
        <p:nvPicPr>
          <p:cNvPr id="35846" name="Picture 6" descr="C:\Users\pc\Saved Games\Desktop\Tomáš\Tomáš fotky\P1040379.JPG"/>
          <p:cNvPicPr>
            <a:picLocks noChangeAspect="1" noChangeArrowheads="1"/>
          </p:cNvPicPr>
          <p:nvPr/>
        </p:nvPicPr>
        <p:blipFill>
          <a:blip r:embed="rId3" cstate="print"/>
          <a:srcRect r="13775"/>
          <a:stretch>
            <a:fillRect/>
          </a:stretch>
        </p:blipFill>
        <p:spPr bwMode="auto">
          <a:xfrm>
            <a:off x="0" y="0"/>
            <a:ext cx="4716016" cy="3079104"/>
          </a:xfrm>
          <a:prstGeom prst="rect">
            <a:avLst/>
          </a:prstGeom>
          <a:noFill/>
        </p:spPr>
      </p:pic>
      <p:pic>
        <p:nvPicPr>
          <p:cNvPr id="35847" name="Picture 7" descr="C:\Users\pc\Saved Games\Desktop\Tomáš\Tomáš fotky\P1040407.JPG"/>
          <p:cNvPicPr>
            <a:picLocks noChangeAspect="1" noChangeArrowheads="1"/>
          </p:cNvPicPr>
          <p:nvPr/>
        </p:nvPicPr>
        <p:blipFill>
          <a:blip r:embed="rId4" cstate="print"/>
          <a:srcRect l="27950" r="21650"/>
          <a:stretch>
            <a:fillRect/>
          </a:stretch>
        </p:blipFill>
        <p:spPr bwMode="auto">
          <a:xfrm>
            <a:off x="5796136" y="3118417"/>
            <a:ext cx="3347864" cy="3739583"/>
          </a:xfrm>
          <a:prstGeom prst="rect">
            <a:avLst/>
          </a:prstGeom>
          <a:noFill/>
        </p:spPr>
      </p:pic>
      <p:pic>
        <p:nvPicPr>
          <p:cNvPr id="35848" name="Picture 8" descr="C:\Users\pc\Saved Games\Desktop\Tomáš\Tomáš fotky\P1040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645024"/>
            <a:ext cx="5707261" cy="3212977"/>
          </a:xfrm>
          <a:prstGeom prst="rect">
            <a:avLst/>
          </a:prstGeom>
          <a:noFill/>
        </p:spPr>
      </p:pic>
      <p:sp>
        <p:nvSpPr>
          <p:cNvPr id="11" name="BlokTextu 10"/>
          <p:cNvSpPr txBox="1"/>
          <p:nvPr/>
        </p:nvSpPr>
        <p:spPr>
          <a:xfrm>
            <a:off x="4860032" y="2420888"/>
            <a:ext cx="428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Čokoládové múzeum </a:t>
            </a:r>
            <a:r>
              <a:rPr lang="sk-SK" sz="2400" dirty="0" err="1" smtClean="0"/>
              <a:t>Lindt</a:t>
            </a:r>
            <a:endParaRPr lang="sk-SK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c\Saved Games\Desktop\Tomáš\Tomáš fotky\P1040301.JPG"/>
          <p:cNvPicPr>
            <a:picLocks noChangeAspect="1" noChangeArrowheads="1"/>
          </p:cNvPicPr>
          <p:nvPr/>
        </p:nvPicPr>
        <p:blipFill>
          <a:blip r:embed="rId2" cstate="print"/>
          <a:srcRect l="15350" t="19226" r="25588" b="17827"/>
          <a:stretch>
            <a:fillRect/>
          </a:stretch>
        </p:blipFill>
        <p:spPr bwMode="auto">
          <a:xfrm rot="5400000">
            <a:off x="6408373" y="683907"/>
            <a:ext cx="3419533" cy="2051720"/>
          </a:xfrm>
          <a:prstGeom prst="rect">
            <a:avLst/>
          </a:prstGeom>
          <a:noFill/>
        </p:spPr>
      </p:pic>
      <p:pic>
        <p:nvPicPr>
          <p:cNvPr id="3" name="Picture 4" descr="C:\Users\pc\Saved Games\Desktop\Tomáš\Tomáš fotky\P1040315.JPG"/>
          <p:cNvPicPr>
            <a:picLocks noChangeAspect="1" noChangeArrowheads="1"/>
          </p:cNvPicPr>
          <p:nvPr/>
        </p:nvPicPr>
        <p:blipFill>
          <a:blip r:embed="rId3" cstate="print"/>
          <a:srcRect l="41338" t="16428" r="26375" b="16428"/>
          <a:stretch>
            <a:fillRect/>
          </a:stretch>
        </p:blipFill>
        <p:spPr bwMode="auto">
          <a:xfrm>
            <a:off x="6191672" y="3401616"/>
            <a:ext cx="2952328" cy="3456384"/>
          </a:xfrm>
          <a:prstGeom prst="rect">
            <a:avLst/>
          </a:prstGeom>
          <a:noFill/>
        </p:spPr>
      </p:pic>
      <p:pic>
        <p:nvPicPr>
          <p:cNvPr id="36866" name="Picture 2" descr="C:\Users\pc\Saved Games\Desktop\Tomáš\Tomáš fotky\caky nemecko\IMG_20150507_202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3273828" cy="4365104"/>
          </a:xfrm>
          <a:prstGeom prst="rect">
            <a:avLst/>
          </a:prstGeom>
          <a:noFill/>
        </p:spPr>
      </p:pic>
      <p:pic>
        <p:nvPicPr>
          <p:cNvPr id="36867" name="Picture 3" descr="C:\Users\pc\Saved Games\Desktop\Tomáš\Tomáš fotky\caky nemecko\IMG_20150507_183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67944" cy="3050958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5292080" y="1844824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Zamykanie priateľstva na moste v Kolíne</a:t>
            </a:r>
            <a:endParaRPr lang="sk-SK" sz="2400" dirty="0"/>
          </a:p>
        </p:txBody>
      </p:sp>
      <p:sp>
        <p:nvSpPr>
          <p:cNvPr id="7" name="BlokTextu 6"/>
          <p:cNvSpPr txBox="1"/>
          <p:nvPr/>
        </p:nvSpPr>
        <p:spPr>
          <a:xfrm>
            <a:off x="3275856" y="2996952"/>
            <a:ext cx="216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/>
              <a:t>Futbalgolf</a:t>
            </a:r>
            <a:r>
              <a:rPr lang="sk-SK" sz="2400" dirty="0" smtClean="0"/>
              <a:t> pri </a:t>
            </a:r>
            <a:r>
              <a:rPr lang="sk-SK" sz="2400" dirty="0" err="1" smtClean="0"/>
              <a:t>Indenmanovi</a:t>
            </a:r>
            <a:r>
              <a:rPr lang="sk-SK" sz="2400" dirty="0" smtClean="0"/>
              <a:t> </a:t>
            </a:r>
          </a:p>
          <a:p>
            <a:r>
              <a:rPr lang="sk-SK" sz="2400" dirty="0" smtClean="0"/>
              <a:t>- 36 </a:t>
            </a:r>
            <a:r>
              <a:rPr lang="sk-SK" sz="2400" dirty="0" smtClean="0"/>
              <a:t>metrov vysoká postava z kovu</a:t>
            </a:r>
            <a:endParaRPr lang="sk-SK" sz="24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čiatok">
  <a:themeElements>
    <a:clrScheme name="Vlastná 3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FFFF00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očiatok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očiatok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229</TotalTime>
  <Words>140</Words>
  <Application>Microsoft Office PowerPoint</Application>
  <PresentationFormat>Prezentácia na obrazovke (4:3)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Bookman Old Style</vt:lpstr>
      <vt:lpstr>Gill Sans MT</vt:lpstr>
      <vt:lpstr>Wingdings</vt:lpstr>
      <vt:lpstr>Wingdings 3</vt:lpstr>
      <vt:lpstr>Počiatok</vt:lpstr>
      <vt:lpstr>Comenius Nemecko –  Jűllich</vt:lpstr>
      <vt:lpstr>Cesta </vt:lpstr>
      <vt:lpstr>1. deň</vt:lpstr>
      <vt:lpstr>Prezentácia programu PowerPoint</vt:lpstr>
      <vt:lpstr>Prezentácia programu PowerPoint</vt:lpstr>
      <vt:lpstr>2. deň</vt:lpstr>
      <vt:lpstr> 3. deň</vt:lpstr>
      <vt:lpstr>Prezentácia programu PowerPoint</vt:lpstr>
      <vt:lpstr>Prezentácia programu PowerPoint</vt:lpstr>
      <vt:lpstr>4. deň</vt:lpstr>
      <vt:lpstr>5. deň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Comenius Nemecko - Jűllich</dc:title>
  <dc:creator>pc</dc:creator>
  <cp:lastModifiedBy>Riaditeľ</cp:lastModifiedBy>
  <cp:revision>24</cp:revision>
  <dcterms:created xsi:type="dcterms:W3CDTF">2015-08-24T06:35:07Z</dcterms:created>
  <dcterms:modified xsi:type="dcterms:W3CDTF">2015-10-05T05:55:14Z</dcterms:modified>
</cp:coreProperties>
</file>