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218C45D-7A7E-45F9-BB5B-E6C800EA0061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CC501AB-9699-48EC-B0D8-3480C4E97136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sz="9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Anglicko</a:t>
            </a:r>
            <a:r>
              <a:rPr lang="sk-SK" sz="9600" dirty="0" smtClean="0"/>
              <a:t> </a:t>
            </a:r>
            <a:endParaRPr lang="sk-SK" sz="9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accent6"/>
                </a:solidFill>
                <a:latin typeface="Arial Black" pitchFamily="34" charset="0"/>
              </a:rPr>
              <a:t>Comenius</a:t>
            </a:r>
            <a:r>
              <a:rPr lang="sk-SK" dirty="0" smtClean="0">
                <a:solidFill>
                  <a:schemeClr val="accent6"/>
                </a:solidFill>
                <a:latin typeface="Arial Black" pitchFamily="34" charset="0"/>
              </a:rPr>
              <a:t> 2015</a:t>
            </a:r>
            <a:endParaRPr lang="sk-SK" dirty="0">
              <a:solidFill>
                <a:schemeClr val="accent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14282" y="285728"/>
            <a:ext cx="571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err="1" smtClean="0">
                <a:solidFill>
                  <a:schemeClr val="accent6"/>
                </a:solidFill>
              </a:rPr>
              <a:t>Reydale</a:t>
            </a:r>
            <a:r>
              <a:rPr lang="sk-SK" sz="4000" dirty="0" smtClean="0">
                <a:solidFill>
                  <a:schemeClr val="accent6"/>
                </a:solidFill>
              </a:rPr>
              <a:t> </a:t>
            </a:r>
            <a:r>
              <a:rPr lang="sk-SK" sz="4000" dirty="0" err="1" smtClean="0">
                <a:solidFill>
                  <a:schemeClr val="accent6"/>
                </a:solidFill>
              </a:rPr>
              <a:t>Museum</a:t>
            </a:r>
            <a:r>
              <a:rPr lang="sk-SK" sz="4000" dirty="0" smtClean="0">
                <a:solidFill>
                  <a:schemeClr val="accent6"/>
                </a:solidFill>
              </a:rPr>
              <a:t> </a:t>
            </a:r>
            <a:endParaRPr lang="sk-SK" sz="4000" dirty="0">
              <a:solidFill>
                <a:schemeClr val="accent6"/>
              </a:solidFill>
            </a:endParaRPr>
          </a:p>
        </p:txBody>
      </p:sp>
      <p:pic>
        <p:nvPicPr>
          <p:cNvPr id="3" name="Obrázok 2" descr="20150311_104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1000108"/>
            <a:ext cx="4714908" cy="3536181"/>
          </a:xfrm>
          <a:prstGeom prst="rect">
            <a:avLst/>
          </a:prstGeom>
        </p:spPr>
      </p:pic>
      <p:pic>
        <p:nvPicPr>
          <p:cNvPr id="4" name="Obrázok 3" descr="20150311_105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143248"/>
            <a:ext cx="4286248" cy="321468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28596" y="157161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</a:t>
            </a:r>
            <a:r>
              <a:rPr lang="sk-SK" dirty="0" smtClean="0"/>
              <a:t> na </a:t>
            </a:r>
            <a:r>
              <a:rPr lang="sk-SK" dirty="0" smtClean="0"/>
              <a:t>toto si moc nepamätám.... </a:t>
            </a:r>
            <a:endParaRPr lang="sk-SK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1_105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7686" cy="3268265"/>
          </a:xfrm>
          <a:prstGeom prst="rect">
            <a:avLst/>
          </a:prstGeom>
        </p:spPr>
      </p:pic>
      <p:pic>
        <p:nvPicPr>
          <p:cNvPr id="3" name="Obrázok 2" descr="20150311_110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30890">
            <a:off x="4500562" y="142852"/>
            <a:ext cx="4500594" cy="3375446"/>
          </a:xfrm>
          <a:prstGeom prst="rect">
            <a:avLst/>
          </a:prstGeom>
        </p:spPr>
      </p:pic>
      <p:pic>
        <p:nvPicPr>
          <p:cNvPr id="4" name="Obrázok 3" descr="20150311_112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57562"/>
            <a:ext cx="4214842" cy="3161132"/>
          </a:xfrm>
          <a:prstGeom prst="rect">
            <a:avLst/>
          </a:prstGeom>
        </p:spPr>
      </p:pic>
      <p:pic>
        <p:nvPicPr>
          <p:cNvPr id="5" name="Obrázok 4" descr="20150311_1120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71876"/>
            <a:ext cx="4086133" cy="3064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1_120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5334005" cy="4000504"/>
          </a:xfrm>
          <a:prstGeom prst="rect">
            <a:avLst/>
          </a:prstGeom>
        </p:spPr>
      </p:pic>
      <p:pic>
        <p:nvPicPr>
          <p:cNvPr id="3" name="Obrázok 2" descr="20150311_120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857496"/>
            <a:ext cx="5000660" cy="37504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71472" y="357166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solidFill>
                  <a:schemeClr val="accent6"/>
                </a:solidFill>
              </a:rPr>
              <a:t>Dielne v škole </a:t>
            </a:r>
            <a:endParaRPr lang="sk-SK" sz="4000" dirty="0">
              <a:solidFill>
                <a:schemeClr val="accent6"/>
              </a:solidFill>
            </a:endParaRPr>
          </a:p>
        </p:txBody>
      </p:sp>
      <p:pic>
        <p:nvPicPr>
          <p:cNvPr id="3" name="Obrázok 2" descr="SAM_5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82532">
            <a:off x="3526784" y="732162"/>
            <a:ext cx="5214974" cy="3911231"/>
          </a:xfrm>
          <a:prstGeom prst="rect">
            <a:avLst/>
          </a:prstGeom>
        </p:spPr>
      </p:pic>
      <p:pic>
        <p:nvPicPr>
          <p:cNvPr id="4" name="Obrázok 3" descr="SAM_56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29000"/>
            <a:ext cx="4429124" cy="332184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436096" y="5373216"/>
            <a:ext cx="264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  s deťmi tunajšej školy</a:t>
            </a:r>
            <a:endParaRPr lang="sk-SK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SAM_5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57165"/>
            <a:ext cx="4577732" cy="610364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436096" y="198884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Veľmi známy </a:t>
            </a:r>
            <a:r>
              <a:rPr lang="sk-SK" dirty="0" err="1" smtClean="0"/>
              <a:t>Middlesboghský</a:t>
            </a:r>
            <a:r>
              <a:rPr lang="sk-SK" dirty="0" smtClean="0"/>
              <a:t> most...</a:t>
            </a:r>
            <a:endParaRPr lang="sk-SK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SAM_5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4018370" cy="5357826"/>
          </a:xfrm>
          <a:prstGeom prst="rect">
            <a:avLst/>
          </a:prstGeom>
        </p:spPr>
      </p:pic>
      <p:pic>
        <p:nvPicPr>
          <p:cNvPr id="3" name="Obrázok 2" descr="SAM_5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357430"/>
            <a:ext cx="4786346" cy="358976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714876" y="428604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Spoločná párty      .....a tradičné </a:t>
            </a:r>
            <a:r>
              <a:rPr lang="sk-SK" dirty="0" smtClean="0"/>
              <a:t>tancovanie... </a:t>
            </a:r>
            <a:endParaRPr lang="sk-SK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SAM_5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00893">
            <a:off x="425369" y="320455"/>
            <a:ext cx="6500858" cy="487564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214678" y="5643578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 škole sme si urobili tašky podľa vlastnej fantázie</a:t>
            </a:r>
            <a:r>
              <a:rPr lang="sk-SK" dirty="0" smtClean="0"/>
              <a:t>.......ako spomienku.</a:t>
            </a:r>
            <a:endParaRPr lang="sk-SK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71472" y="500042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/>
              <a:t>Rybárske </a:t>
            </a:r>
            <a:r>
              <a:rPr lang="sk-SK" sz="4000" dirty="0" smtClean="0"/>
              <a:t>mesto </a:t>
            </a:r>
            <a:r>
              <a:rPr lang="sk-SK" sz="4000" dirty="0" err="1" smtClean="0"/>
              <a:t>Whitby</a:t>
            </a:r>
            <a:endParaRPr lang="sk-SK" sz="4000" dirty="0"/>
          </a:p>
        </p:txBody>
      </p:sp>
      <p:pic>
        <p:nvPicPr>
          <p:cNvPr id="3" name="Obrázok 2" descr="20150313_105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5786446" cy="43398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3_105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5000660" cy="375049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796136" y="620688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Klietky sa dajú požičať a môžeme </a:t>
            </a:r>
            <a:r>
              <a:rPr lang="sk-SK" dirty="0" smtClean="0"/>
              <a:t>ísť na rybky...</a:t>
            </a:r>
            <a:endParaRPr lang="sk-SK" dirty="0"/>
          </a:p>
        </p:txBody>
      </p:sp>
      <p:pic>
        <p:nvPicPr>
          <p:cNvPr id="4" name="Obrázok 3" descr="20150313_105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2143116"/>
            <a:ext cx="3214692" cy="42862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3_1108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3786214" cy="5048285"/>
          </a:xfrm>
          <a:prstGeom prst="rect">
            <a:avLst/>
          </a:prstGeom>
        </p:spPr>
      </p:pic>
      <p:pic>
        <p:nvPicPr>
          <p:cNvPr id="3" name="Obrázok 2" descr="20150313_111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786058"/>
            <a:ext cx="5143536" cy="3857652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5072066" y="642918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Katedrála ??? </a:t>
            </a:r>
            <a:r>
              <a:rPr lang="sk-SK" dirty="0" smtClean="0"/>
              <a:t>Také </a:t>
            </a:r>
            <a:r>
              <a:rPr lang="sk-SK" dirty="0" smtClean="0"/>
              <a:t>niečo .....</a:t>
            </a:r>
            <a:endParaRPr lang="sk-SK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dirty="0" smtClean="0">
                <a:solidFill>
                  <a:schemeClr val="accent6"/>
                </a:solidFill>
              </a:rPr>
              <a:t>Pondelok</a:t>
            </a:r>
            <a:r>
              <a:rPr lang="sk-SK" dirty="0" smtClean="0">
                <a:solidFill>
                  <a:schemeClr val="accent6"/>
                </a:solidFill>
              </a:rPr>
              <a:t> </a:t>
            </a:r>
            <a:endParaRPr lang="sk-SK" dirty="0">
              <a:solidFill>
                <a:schemeClr val="accent6"/>
              </a:solidFill>
            </a:endParaRPr>
          </a:p>
        </p:txBody>
      </p:sp>
      <p:pic>
        <p:nvPicPr>
          <p:cNvPr id="4" name="Zástupný symbol obsahu 3" descr="20150309_0656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802498">
            <a:off x="292210" y="1849702"/>
            <a:ext cx="4012678" cy="3009509"/>
          </a:xfrm>
        </p:spPr>
      </p:pic>
      <p:pic>
        <p:nvPicPr>
          <p:cNvPr id="5" name="Obrázok 4" descr="20150309_0718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85356">
            <a:off x="4737732" y="1475238"/>
            <a:ext cx="3536145" cy="471486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71472" y="5429264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Toto je môj prvý let, ktorého som sa tak strašne obával</a:t>
            </a:r>
            <a:r>
              <a:rPr lang="sk-SK" sz="2000" dirty="0" smtClean="0"/>
              <a:t>....</a:t>
            </a:r>
            <a:endParaRPr lang="sk-SK" sz="2000" dirty="0" smtClean="0"/>
          </a:p>
          <a:p>
            <a:r>
              <a:rPr lang="sk-SK" sz="2000" dirty="0" smtClean="0"/>
              <a:t>A predsa bol super......</a:t>
            </a:r>
            <a:endParaRPr lang="sk-SK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3_123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6143636" cy="460772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14348" y="5500702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Predstavenie </a:t>
            </a:r>
            <a:r>
              <a:rPr lang="sk-SK" dirty="0" err="1" smtClean="0"/>
              <a:t>Dracula</a:t>
            </a:r>
            <a:r>
              <a:rPr lang="sk-SK" dirty="0" smtClean="0"/>
              <a:t>... Bolo zavreté ....</a:t>
            </a:r>
            <a:endParaRPr lang="sk-SK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3_123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85728"/>
            <a:ext cx="4572032" cy="342902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500694" y="71435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Reštaurácia, </a:t>
            </a:r>
            <a:r>
              <a:rPr lang="sk-SK" dirty="0" smtClean="0"/>
              <a:t>v ktorej sme jedli </a:t>
            </a:r>
            <a:r>
              <a:rPr lang="sk-SK" dirty="0" smtClean="0"/>
              <a:t>...........</a:t>
            </a:r>
            <a:endParaRPr lang="sk-SK" dirty="0"/>
          </a:p>
        </p:txBody>
      </p:sp>
      <p:pic>
        <p:nvPicPr>
          <p:cNvPr id="4" name="Obrázok 3" descr="20150313_1305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643182"/>
            <a:ext cx="4929222" cy="3696917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07504" y="4365104"/>
            <a:ext cx="3678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....ich </a:t>
            </a:r>
            <a:r>
              <a:rPr lang="sk-SK" dirty="0" err="1" smtClean="0"/>
              <a:t>tradičnéé</a:t>
            </a:r>
            <a:r>
              <a:rPr lang="sk-SK" dirty="0" smtClean="0"/>
              <a:t>...</a:t>
            </a:r>
          </a:p>
          <a:p>
            <a:endParaRPr lang="sk-SK" dirty="0"/>
          </a:p>
          <a:p>
            <a:r>
              <a:rPr lang="sk-SK" dirty="0" smtClean="0"/>
              <a:t>....</a:t>
            </a:r>
            <a:r>
              <a:rPr lang="sk-SK" dirty="0" err="1" smtClean="0"/>
              <a:t>fish</a:t>
            </a:r>
            <a:r>
              <a:rPr lang="sk-SK" dirty="0" smtClean="0"/>
              <a:t> and </a:t>
            </a:r>
            <a:r>
              <a:rPr lang="sk-SK" dirty="0" err="1" smtClean="0"/>
              <a:t>chips</a:t>
            </a:r>
            <a:r>
              <a:rPr lang="sk-SK" dirty="0" smtClean="0"/>
              <a:t>,</a:t>
            </a:r>
          </a:p>
          <a:p>
            <a:endParaRPr lang="sk-SK" dirty="0"/>
          </a:p>
          <a:p>
            <a:r>
              <a:rPr lang="sk-SK" dirty="0" smtClean="0"/>
              <a:t>....čaj s mliekom.</a:t>
            </a:r>
            <a:endParaRPr lang="sk-SK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500166" y="2428868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accent6"/>
                </a:solidFill>
              </a:rPr>
              <a:t>Ďakujem za pozornosť</a:t>
            </a:r>
            <a:endParaRPr lang="sk-SK" sz="4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00034" y="428604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solidFill>
                  <a:schemeClr val="accent6"/>
                </a:solidFill>
              </a:rPr>
              <a:t>Utorok Škola</a:t>
            </a:r>
            <a:endParaRPr lang="sk-SK" sz="4000" dirty="0">
              <a:solidFill>
                <a:schemeClr val="accent6"/>
              </a:solidFill>
            </a:endParaRPr>
          </a:p>
        </p:txBody>
      </p:sp>
      <p:pic>
        <p:nvPicPr>
          <p:cNvPr id="3" name="Obrázok 2" descr="20150310_101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19910">
            <a:off x="693597" y="1837170"/>
            <a:ext cx="5922429" cy="4441822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929058" y="428604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 príchode sme </a:t>
            </a:r>
            <a:r>
              <a:rPr lang="sk-SK" dirty="0" smtClean="0"/>
              <a:t>sa v škole rozdeľovali  na </a:t>
            </a:r>
            <a:r>
              <a:rPr lang="sk-SK" dirty="0" smtClean="0"/>
              <a:t>skupiny, </a:t>
            </a:r>
            <a:r>
              <a:rPr lang="sk-SK" dirty="0" smtClean="0"/>
              <a:t>ja som bol v skupine s pani učiteľkou Turčekovou, s Dávidom a s Vanesou </a:t>
            </a:r>
            <a:endParaRPr lang="sk-SK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0_103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59189">
            <a:off x="447736" y="550063"/>
            <a:ext cx="6039487" cy="452961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500166" y="5572140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....kuchyňa </a:t>
            </a:r>
            <a:r>
              <a:rPr lang="sk-SK" dirty="0" smtClean="0"/>
              <a:t>v škole...</a:t>
            </a:r>
            <a:endParaRPr lang="sk-SK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0_103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2919">
            <a:off x="571471" y="714356"/>
            <a:ext cx="5810291" cy="435771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71538" y="5715016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Triedy sú rozdelené na strieborné </a:t>
            </a:r>
            <a:r>
              <a:rPr lang="sk-SK" dirty="0" smtClean="0"/>
              <a:t>, </a:t>
            </a:r>
            <a:r>
              <a:rPr lang="sk-SK" dirty="0" smtClean="0"/>
              <a:t>zlaté </a:t>
            </a:r>
            <a:r>
              <a:rPr lang="sk-SK" dirty="0" smtClean="0"/>
              <a:t>a </a:t>
            </a:r>
            <a:r>
              <a:rPr lang="sk-SK" dirty="0" smtClean="0"/>
              <a:t>diamantové........pre ľahšiu orientáciu detí v škole.</a:t>
            </a:r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0_110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9250">
            <a:off x="873200" y="118285"/>
            <a:ext cx="4897449" cy="3673087"/>
          </a:xfrm>
          <a:prstGeom prst="rect">
            <a:avLst/>
          </a:prstGeom>
        </p:spPr>
      </p:pic>
      <p:pic>
        <p:nvPicPr>
          <p:cNvPr id="3" name="Obrázok 2" descr="20150310_1129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29682">
            <a:off x="3594299" y="3417031"/>
            <a:ext cx="4929222" cy="277268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85720" y="4143380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Predstavenie žiakov zo školy a rozdávanie darčekov každej krajine....</a:t>
            </a:r>
            <a:endParaRPr lang="sk-S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85720" y="285728"/>
            <a:ext cx="642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solidFill>
                  <a:schemeClr val="accent6"/>
                </a:solidFill>
              </a:rPr>
              <a:t>Štadión </a:t>
            </a:r>
            <a:r>
              <a:rPr lang="sk-SK" sz="4000" dirty="0" err="1" smtClean="0">
                <a:solidFill>
                  <a:schemeClr val="accent6"/>
                </a:solidFill>
              </a:rPr>
              <a:t>Middlesbrough</a:t>
            </a:r>
            <a:endParaRPr lang="sk-SK" sz="4000" dirty="0">
              <a:solidFill>
                <a:schemeClr val="accent6"/>
              </a:solidFill>
            </a:endParaRPr>
          </a:p>
        </p:txBody>
      </p:sp>
      <p:pic>
        <p:nvPicPr>
          <p:cNvPr id="3" name="Obrázok 2" descr="20150310_133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09798">
            <a:off x="604073" y="1344513"/>
            <a:ext cx="4865237" cy="2736696"/>
          </a:xfrm>
          <a:prstGeom prst="rect">
            <a:avLst/>
          </a:prstGeom>
        </p:spPr>
      </p:pic>
      <p:pic>
        <p:nvPicPr>
          <p:cNvPr id="4" name="Obrázok 3" descr="20150310_133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991">
            <a:off x="3848206" y="3614018"/>
            <a:ext cx="4857784" cy="273250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857884" y="714356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...miestnosť, </a:t>
            </a:r>
            <a:r>
              <a:rPr lang="sk-SK" dirty="0" smtClean="0"/>
              <a:t>kde </a:t>
            </a:r>
            <a:r>
              <a:rPr lang="sk-SK" dirty="0" smtClean="0"/>
              <a:t>nahrávajú a   fotia  </a:t>
            </a:r>
            <a:r>
              <a:rPr lang="sk-SK" dirty="0" smtClean="0"/>
              <a:t>futbalistov </a:t>
            </a:r>
            <a:r>
              <a:rPr lang="sk-SK" dirty="0" smtClean="0"/>
              <a:t>z </a:t>
            </a:r>
            <a:r>
              <a:rPr lang="sk-SK" dirty="0" smtClean="0"/>
              <a:t>klubu </a:t>
            </a:r>
            <a:r>
              <a:rPr lang="sk-SK" dirty="0" err="1" smtClean="0"/>
              <a:t>Middlesbrough</a:t>
            </a:r>
            <a:r>
              <a:rPr lang="sk-SK" dirty="0" smtClean="0"/>
              <a:t>......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428596" y="4857760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..a </a:t>
            </a:r>
            <a:r>
              <a:rPr lang="sk-SK" dirty="0" smtClean="0"/>
              <a:t>fotili </a:t>
            </a:r>
            <a:r>
              <a:rPr lang="sk-SK" dirty="0" smtClean="0"/>
              <a:t>sme sa aj....</a:t>
            </a:r>
            <a:endParaRPr lang="sk-SK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88368"/>
            <a:ext cx="3698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accent6"/>
                </a:solidFill>
              </a:rPr>
              <a:t>š</a:t>
            </a:r>
            <a:r>
              <a:rPr lang="sk-SK" sz="4000" dirty="0" smtClean="0">
                <a:solidFill>
                  <a:schemeClr val="accent6"/>
                </a:solidFill>
              </a:rPr>
              <a:t>tadión </a:t>
            </a:r>
            <a:r>
              <a:rPr lang="sk-SK" sz="4000" dirty="0" err="1" smtClean="0">
                <a:solidFill>
                  <a:schemeClr val="accent6"/>
                </a:solidFill>
              </a:rPr>
              <a:t>Middlesbrough</a:t>
            </a:r>
            <a:r>
              <a:rPr lang="sk-SK" sz="4000" dirty="0" smtClean="0">
                <a:solidFill>
                  <a:schemeClr val="accent6"/>
                </a:solidFill>
              </a:rPr>
              <a:t> </a:t>
            </a:r>
            <a:endParaRPr lang="sk-SK" sz="4000" dirty="0">
              <a:solidFill>
                <a:schemeClr val="accent6"/>
              </a:solidFill>
            </a:endParaRPr>
          </a:p>
        </p:txBody>
      </p:sp>
      <p:pic>
        <p:nvPicPr>
          <p:cNvPr id="3" name="Obrázok 2" descr="20150310_135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0"/>
            <a:ext cx="5500726" cy="3094158"/>
          </a:xfrm>
          <a:prstGeom prst="rect">
            <a:avLst/>
          </a:prstGeom>
        </p:spPr>
      </p:pic>
      <p:pic>
        <p:nvPicPr>
          <p:cNvPr id="4" name="Obrázok 3" descr="20150310_135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4643438" cy="3482579"/>
          </a:xfrm>
          <a:prstGeom prst="rect">
            <a:avLst/>
          </a:prstGeom>
        </p:spPr>
      </p:pic>
      <p:pic>
        <p:nvPicPr>
          <p:cNvPr id="5" name="Obrázok 4" descr="20150310_1404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928934"/>
            <a:ext cx="5000628" cy="375047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75687" y="5530361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Dresy hráčov</a:t>
            </a:r>
            <a:r>
              <a:rPr lang="sk-SK" dirty="0" smtClean="0"/>
              <a:t>.....</a:t>
            </a:r>
            <a:endParaRPr lang="sk-SK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71472" y="357166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err="1" smtClean="0">
                <a:solidFill>
                  <a:schemeClr val="accent6"/>
                </a:solidFill>
              </a:rPr>
              <a:t>Bowling</a:t>
            </a:r>
            <a:r>
              <a:rPr lang="sk-SK" sz="4000" dirty="0" smtClean="0">
                <a:solidFill>
                  <a:schemeClr val="accent6"/>
                </a:solidFill>
              </a:rPr>
              <a:t> Hollywood </a:t>
            </a:r>
            <a:r>
              <a:rPr lang="sk-SK" sz="4000" dirty="0" err="1" smtClean="0">
                <a:solidFill>
                  <a:schemeClr val="accent6"/>
                </a:solidFill>
              </a:rPr>
              <a:t>Bowl</a:t>
            </a:r>
            <a:endParaRPr lang="sk-SK" sz="4000" dirty="0">
              <a:solidFill>
                <a:schemeClr val="accent6"/>
              </a:solidFill>
            </a:endParaRPr>
          </a:p>
        </p:txBody>
      </p:sp>
      <p:pic>
        <p:nvPicPr>
          <p:cNvPr id="3" name="Obrázok 2" descr="20150310_184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55740">
            <a:off x="306716" y="1368570"/>
            <a:ext cx="4544263" cy="3408198"/>
          </a:xfrm>
          <a:prstGeom prst="rect">
            <a:avLst/>
          </a:prstGeom>
        </p:spPr>
      </p:pic>
      <p:pic>
        <p:nvPicPr>
          <p:cNvPr id="4" name="Obrázok 3" descr="20150310_184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000108"/>
            <a:ext cx="3013777" cy="535782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00034" y="5072074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Tento deň bol </a:t>
            </a:r>
            <a:r>
              <a:rPr lang="sk-SK" dirty="0" smtClean="0"/>
              <a:t>bomba, prvý </a:t>
            </a:r>
            <a:r>
              <a:rPr lang="sk-SK" dirty="0" smtClean="0"/>
              <a:t>krát som </a:t>
            </a:r>
            <a:r>
              <a:rPr lang="sk-SK" dirty="0" smtClean="0"/>
              <a:t>hral </a:t>
            </a:r>
            <a:r>
              <a:rPr lang="sk-SK" dirty="0" err="1" smtClean="0"/>
              <a:t>bowling</a:t>
            </a:r>
            <a:r>
              <a:rPr lang="sk-SK" dirty="0" smtClean="0"/>
              <a:t> ... </a:t>
            </a:r>
            <a:r>
              <a:rPr lang="sk-SK" dirty="0" smtClean="0"/>
              <a:t>:..., </a:t>
            </a:r>
            <a:r>
              <a:rPr lang="sk-SK" dirty="0" smtClean="0"/>
              <a:t>ale išlo mi to fajn ...</a:t>
            </a:r>
            <a:endParaRPr lang="sk-SK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139</TotalTime>
  <Words>218</Words>
  <Application>Microsoft Office PowerPoint</Application>
  <PresentationFormat>Prezentácia na obrazovke (4:3)</PresentationFormat>
  <Paragraphs>35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7" baseType="lpstr">
      <vt:lpstr>Arial Black</vt:lpstr>
      <vt:lpstr>Franklin Gothic Book</vt:lpstr>
      <vt:lpstr>Franklin Gothic Medium</vt:lpstr>
      <vt:lpstr>Wingdings 2</vt:lpstr>
      <vt:lpstr>Cestovanie</vt:lpstr>
      <vt:lpstr>Anglicko </vt:lpstr>
      <vt:lpstr>Pondelok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Anglicko</dc:title>
  <dc:creator>ziak001</dc:creator>
  <cp:lastModifiedBy>Riaditeľ</cp:lastModifiedBy>
  <cp:revision>15</cp:revision>
  <dcterms:created xsi:type="dcterms:W3CDTF">2015-04-15T06:19:30Z</dcterms:created>
  <dcterms:modified xsi:type="dcterms:W3CDTF">2015-10-05T06:17:56Z</dcterms:modified>
</cp:coreProperties>
</file>