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810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73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68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363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768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621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897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801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51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76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909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CBAF-BCC1-457B-A83D-A75AA55FA245}" type="datetimeFigureOut">
              <a:rPr lang="sk-SK" smtClean="0"/>
              <a:t>17.3.2017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C04CE-B81F-4A8F-B39A-0D17EA8FEC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46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Hänsel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Gretel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Klassisches</a:t>
            </a:r>
            <a:r>
              <a:rPr lang="sk-SK" sz="3600" dirty="0" smtClean="0"/>
              <a:t> </a:t>
            </a:r>
            <a:r>
              <a:rPr lang="sk-SK" sz="3600" dirty="0" err="1"/>
              <a:t>s</a:t>
            </a:r>
            <a:r>
              <a:rPr lang="sk-SK" sz="3600" dirty="0" err="1" smtClean="0"/>
              <a:t>lowakisches</a:t>
            </a:r>
            <a:r>
              <a:rPr lang="sk-SK" sz="3600" dirty="0" smtClean="0"/>
              <a:t> </a:t>
            </a:r>
            <a:r>
              <a:rPr lang="sk-SK" sz="3600" dirty="0" err="1" smtClean="0"/>
              <a:t>Märchen</a:t>
            </a:r>
            <a:endParaRPr lang="sk-SK" sz="3600" dirty="0" smtClean="0"/>
          </a:p>
          <a:p>
            <a:r>
              <a:rPr lang="sk-SK" sz="3600" dirty="0" err="1" smtClean="0"/>
              <a:t>Erazmus</a:t>
            </a:r>
            <a:r>
              <a:rPr lang="sk-SK" sz="3600" dirty="0" smtClean="0"/>
              <a:t> + KA2</a:t>
            </a: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7157" cy="216864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55" y="54104"/>
            <a:ext cx="5203043" cy="21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err="1" smtClean="0"/>
              <a:t>Hänsel</a:t>
            </a:r>
            <a:r>
              <a:rPr lang="sk-SK" sz="3600" dirty="0" smtClean="0"/>
              <a:t> </a:t>
            </a:r>
            <a:r>
              <a:rPr lang="sk-SK" sz="3600" dirty="0" err="1" smtClean="0"/>
              <a:t>und</a:t>
            </a:r>
            <a:r>
              <a:rPr lang="sk-SK" sz="3600" dirty="0" smtClean="0"/>
              <a:t> </a:t>
            </a:r>
            <a:r>
              <a:rPr lang="sk-SK" sz="3600" dirty="0" err="1" smtClean="0"/>
              <a:t>Gretel</a:t>
            </a:r>
            <a:r>
              <a:rPr lang="sk-SK" sz="3600" dirty="0" smtClean="0"/>
              <a:t> </a:t>
            </a:r>
            <a:r>
              <a:rPr lang="sk-SK" sz="3600" dirty="0" err="1" smtClean="0"/>
              <a:t>wohnen</a:t>
            </a:r>
            <a:r>
              <a:rPr lang="sk-SK" sz="3600" dirty="0" smtClean="0"/>
              <a:t> </a:t>
            </a:r>
            <a:r>
              <a:rPr lang="sk-SK" sz="3600" dirty="0" err="1" smtClean="0"/>
              <a:t>mit</a:t>
            </a:r>
            <a:r>
              <a:rPr lang="sk-SK" sz="3600" dirty="0" smtClean="0"/>
              <a:t> </a:t>
            </a:r>
            <a:r>
              <a:rPr lang="sk-SK" sz="3600" dirty="0" err="1" smtClean="0"/>
              <a:t>ihrer</a:t>
            </a:r>
            <a:r>
              <a:rPr lang="sk-SK" sz="3600" dirty="0" smtClean="0"/>
              <a:t> </a:t>
            </a:r>
            <a:r>
              <a:rPr lang="sk-SK" sz="3600" dirty="0" err="1" smtClean="0"/>
              <a:t>Mutter</a:t>
            </a:r>
            <a:r>
              <a:rPr lang="sk-SK" sz="3600" dirty="0" smtClean="0"/>
              <a:t> </a:t>
            </a:r>
            <a:r>
              <a:rPr lang="sk-SK" sz="3600" dirty="0" err="1" smtClean="0"/>
              <a:t>und</a:t>
            </a:r>
            <a:r>
              <a:rPr lang="sk-SK" sz="3600" dirty="0" smtClean="0"/>
              <a:t>  </a:t>
            </a:r>
            <a:r>
              <a:rPr lang="sk-SK" sz="3600" dirty="0" err="1" smtClean="0"/>
              <a:t>ihrem</a:t>
            </a:r>
            <a:r>
              <a:rPr lang="sk-SK" sz="3600" dirty="0" smtClean="0"/>
              <a:t> </a:t>
            </a:r>
            <a:r>
              <a:rPr lang="sk-SK" sz="3600" dirty="0" err="1" smtClean="0"/>
              <a:t>Vater</a:t>
            </a:r>
            <a:r>
              <a:rPr lang="sk-SK" sz="3600" dirty="0" smtClean="0"/>
              <a:t> in </a:t>
            </a:r>
            <a:r>
              <a:rPr lang="sk-SK" sz="3600" dirty="0" err="1" smtClean="0"/>
              <a:t>einem</a:t>
            </a:r>
            <a:r>
              <a:rPr lang="sk-SK" sz="3600" dirty="0" smtClean="0"/>
              <a:t> </a:t>
            </a:r>
            <a:r>
              <a:rPr lang="sk-SK" sz="3600" dirty="0" err="1" smtClean="0"/>
              <a:t>kleinen</a:t>
            </a:r>
            <a:r>
              <a:rPr lang="sk-SK" sz="3600" dirty="0" smtClean="0"/>
              <a:t> </a:t>
            </a:r>
            <a:r>
              <a:rPr lang="sk-SK" sz="3600" dirty="0" err="1" smtClean="0"/>
              <a:t>Haus</a:t>
            </a:r>
            <a:r>
              <a:rPr lang="sk-SK" sz="3600" dirty="0" smtClean="0"/>
              <a:t>. </a:t>
            </a:r>
            <a:r>
              <a:rPr lang="sk-SK" sz="3600" dirty="0" err="1" smtClean="0"/>
              <a:t>Einmal</a:t>
            </a:r>
            <a:r>
              <a:rPr lang="sk-SK" sz="3600" dirty="0" smtClean="0"/>
              <a:t> </a:t>
            </a:r>
            <a:r>
              <a:rPr lang="sk-SK" sz="3600" dirty="0" err="1" smtClean="0"/>
              <a:t>wollen</a:t>
            </a:r>
            <a:r>
              <a:rPr lang="sk-SK" sz="3600" dirty="0" smtClean="0"/>
              <a:t> </a:t>
            </a:r>
            <a:r>
              <a:rPr lang="sk-SK" sz="3600" dirty="0" err="1" smtClean="0"/>
              <a:t>sie</a:t>
            </a:r>
            <a:r>
              <a:rPr lang="sk-SK" sz="3600" dirty="0" smtClean="0"/>
              <a:t> in </a:t>
            </a:r>
            <a:r>
              <a:rPr lang="sk-SK" sz="3600" dirty="0" err="1" smtClean="0"/>
              <a:t>den</a:t>
            </a:r>
            <a:r>
              <a:rPr lang="sk-SK" sz="3600" dirty="0" smtClean="0"/>
              <a:t>  </a:t>
            </a:r>
            <a:r>
              <a:rPr lang="sk-SK" sz="3600" dirty="0" err="1" smtClean="0"/>
              <a:t>Wald</a:t>
            </a:r>
            <a:r>
              <a:rPr lang="sk-SK" sz="3600" dirty="0" smtClean="0"/>
              <a:t> </a:t>
            </a:r>
            <a:r>
              <a:rPr lang="sk-SK" sz="3600" dirty="0" err="1" smtClean="0"/>
              <a:t>gehen</a:t>
            </a:r>
            <a:r>
              <a:rPr lang="sk-SK" sz="3600" dirty="0" smtClean="0"/>
              <a:t> </a:t>
            </a:r>
            <a:r>
              <a:rPr lang="sk-SK" sz="3600" dirty="0" err="1" smtClean="0"/>
              <a:t>und</a:t>
            </a:r>
            <a:r>
              <a:rPr lang="sk-SK" sz="3600" dirty="0" smtClean="0"/>
              <a:t> </a:t>
            </a:r>
            <a:r>
              <a:rPr lang="sk-SK" sz="3600" dirty="0" err="1" smtClean="0"/>
              <a:t>die</a:t>
            </a:r>
            <a:r>
              <a:rPr lang="sk-SK" sz="3600" dirty="0" smtClean="0"/>
              <a:t> </a:t>
            </a:r>
            <a:r>
              <a:rPr lang="sk-SK" sz="3600" dirty="0" err="1" smtClean="0"/>
              <a:t>Erdbeere</a:t>
            </a:r>
            <a:r>
              <a:rPr lang="sk-SK" sz="3600" dirty="0" smtClean="0"/>
              <a:t> </a:t>
            </a:r>
            <a:r>
              <a:rPr lang="sk-SK" sz="3600" dirty="0" err="1" smtClean="0"/>
              <a:t>sammeln</a:t>
            </a:r>
            <a:r>
              <a:rPr lang="sk-SK" sz="3600" dirty="0" smtClean="0"/>
              <a:t>.</a:t>
            </a:r>
            <a:endParaRPr lang="sk-SK" sz="36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Sie</a:t>
            </a:r>
            <a:r>
              <a:rPr lang="sk-SK" sz="3600" dirty="0" smtClean="0"/>
              <a:t> </a:t>
            </a:r>
            <a:r>
              <a:rPr lang="sk-SK" sz="3600" dirty="0" err="1" smtClean="0"/>
              <a:t>kommen</a:t>
            </a:r>
            <a:r>
              <a:rPr lang="sk-SK" sz="3600" dirty="0" smtClean="0"/>
              <a:t> </a:t>
            </a:r>
            <a:r>
              <a:rPr lang="sk-SK" sz="3600" dirty="0" err="1" smtClean="0"/>
              <a:t>zu</a:t>
            </a:r>
            <a:r>
              <a:rPr lang="sk-SK" sz="3600" dirty="0" smtClean="0"/>
              <a:t> </a:t>
            </a:r>
            <a:r>
              <a:rPr lang="sk-SK" sz="3600" dirty="0" err="1" smtClean="0"/>
              <a:t>einem</a:t>
            </a:r>
            <a:r>
              <a:rPr lang="sk-SK" sz="3600" dirty="0" smtClean="0"/>
              <a:t> </a:t>
            </a:r>
            <a:r>
              <a:rPr lang="sk-SK" sz="3600" dirty="0" err="1" smtClean="0"/>
              <a:t>kleinen</a:t>
            </a:r>
            <a:r>
              <a:rPr lang="sk-SK" sz="3600" dirty="0" smtClean="0"/>
              <a:t> </a:t>
            </a:r>
            <a:r>
              <a:rPr lang="sk-SK" sz="3600" dirty="0" err="1" smtClean="0"/>
              <a:t>Häuschen</a:t>
            </a:r>
            <a:r>
              <a:rPr lang="sk-SK" sz="3600" dirty="0" smtClean="0"/>
              <a:t>.  In </a:t>
            </a:r>
            <a:r>
              <a:rPr lang="sk-SK" sz="3600" dirty="0" err="1" smtClean="0"/>
              <a:t>diesem</a:t>
            </a:r>
            <a:r>
              <a:rPr lang="sk-SK" sz="3600" dirty="0" smtClean="0"/>
              <a:t> </a:t>
            </a:r>
            <a:r>
              <a:rPr lang="sk-SK" sz="3600" dirty="0" err="1" smtClean="0"/>
              <a:t>Häuschen</a:t>
            </a:r>
            <a:r>
              <a:rPr lang="sk-SK" sz="3600" dirty="0" smtClean="0"/>
              <a:t> </a:t>
            </a:r>
            <a:r>
              <a:rPr lang="sk-SK" sz="3600" dirty="0" err="1" smtClean="0"/>
              <a:t>wohnt</a:t>
            </a:r>
            <a:r>
              <a:rPr lang="sk-SK" sz="3600" dirty="0" smtClean="0"/>
              <a:t>  </a:t>
            </a:r>
            <a:r>
              <a:rPr lang="sk-SK" sz="3600" dirty="0" err="1" smtClean="0"/>
              <a:t>eine</a:t>
            </a:r>
            <a:r>
              <a:rPr lang="sk-SK" sz="3600" dirty="0" smtClean="0"/>
              <a:t> alte </a:t>
            </a:r>
            <a:r>
              <a:rPr lang="sk-SK" sz="3600" dirty="0" err="1" smtClean="0"/>
              <a:t>Frau</a:t>
            </a:r>
            <a:r>
              <a:rPr lang="sk-SK" sz="3600" dirty="0" smtClean="0"/>
              <a:t>-  </a:t>
            </a:r>
            <a:r>
              <a:rPr lang="sk-SK" sz="3600" dirty="0" err="1" smtClean="0"/>
              <a:t>die</a:t>
            </a:r>
            <a:r>
              <a:rPr lang="sk-SK" sz="3600" dirty="0" smtClean="0"/>
              <a:t> </a:t>
            </a:r>
            <a:r>
              <a:rPr lang="sk-SK" sz="3600" dirty="0" err="1" smtClean="0"/>
              <a:t>Hexe</a:t>
            </a:r>
            <a:r>
              <a:rPr lang="sk-SK" sz="3600" dirty="0" smtClean="0"/>
              <a:t>.</a:t>
            </a:r>
            <a:endParaRPr lang="sk-SK" sz="36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Hexe</a:t>
            </a:r>
            <a:r>
              <a:rPr lang="sk-SK" dirty="0" smtClean="0"/>
              <a:t> </a:t>
            </a:r>
            <a:r>
              <a:rPr lang="sk-SK" dirty="0" err="1" smtClean="0"/>
              <a:t>sperrt</a:t>
            </a:r>
            <a:r>
              <a:rPr lang="sk-SK" dirty="0" smtClean="0"/>
              <a:t>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Jungen</a:t>
            </a:r>
            <a:r>
              <a:rPr lang="sk-SK" dirty="0" smtClean="0"/>
              <a:t> im </a:t>
            </a:r>
            <a:r>
              <a:rPr lang="sk-SK" dirty="0" err="1" smtClean="0"/>
              <a:t>Stall</a:t>
            </a:r>
            <a:r>
              <a:rPr lang="sk-SK" dirty="0" smtClean="0"/>
              <a:t>.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Gretel</a:t>
            </a:r>
            <a:r>
              <a:rPr lang="sk-SK" dirty="0" smtClean="0"/>
              <a:t> </a:t>
            </a:r>
            <a:r>
              <a:rPr lang="sk-SK" dirty="0" err="1" smtClean="0"/>
              <a:t>muss</a:t>
            </a:r>
            <a:r>
              <a:rPr lang="sk-SK" dirty="0" smtClean="0"/>
              <a:t>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sk-SK" dirty="0" err="1" smtClean="0"/>
              <a:t>ganzen</a:t>
            </a:r>
            <a:r>
              <a:rPr lang="sk-SK" dirty="0" smtClean="0"/>
              <a:t> </a:t>
            </a:r>
            <a:r>
              <a:rPr lang="sk-SK" dirty="0" err="1" smtClean="0"/>
              <a:t>Tag</a:t>
            </a:r>
            <a:r>
              <a:rPr lang="sk-SK" dirty="0" smtClean="0"/>
              <a:t> </a:t>
            </a:r>
            <a:r>
              <a:rPr lang="sk-SK" dirty="0" err="1" smtClean="0"/>
              <a:t>aufräumen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05086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/>
              <a:t>H</a:t>
            </a:r>
            <a:r>
              <a:rPr lang="sk-SK" dirty="0" err="1" smtClean="0"/>
              <a:t>exe</a:t>
            </a:r>
            <a:r>
              <a:rPr lang="sk-SK" dirty="0" smtClean="0"/>
              <a:t> m</a:t>
            </a:r>
            <a:r>
              <a:rPr lang="el-GR" dirty="0" smtClean="0"/>
              <a:t>ὄ</a:t>
            </a:r>
            <a:r>
              <a:rPr lang="sk-SK" dirty="0" err="1" smtClean="0"/>
              <a:t>chte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/>
              <a:t>K</a:t>
            </a:r>
            <a:r>
              <a:rPr lang="sk-SK" dirty="0" err="1" smtClean="0"/>
              <a:t>inder</a:t>
            </a:r>
            <a:r>
              <a:rPr lang="sk-SK" dirty="0" smtClean="0"/>
              <a:t> </a:t>
            </a:r>
            <a:r>
              <a:rPr lang="sk-SK" dirty="0" err="1" smtClean="0"/>
              <a:t>fressen</a:t>
            </a:r>
            <a:r>
              <a:rPr lang="sk-SK" dirty="0" smtClean="0"/>
              <a:t>. </a:t>
            </a:r>
            <a:r>
              <a:rPr lang="sk-SK" dirty="0" err="1" smtClean="0"/>
              <a:t>Hänsel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Gretel</a:t>
            </a:r>
            <a:r>
              <a:rPr lang="sk-SK" dirty="0" smtClean="0"/>
              <a:t> </a:t>
            </a:r>
            <a:r>
              <a:rPr lang="sk-SK" dirty="0" err="1" smtClean="0"/>
              <a:t>werfen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/>
              <a:t>H</a:t>
            </a:r>
            <a:r>
              <a:rPr lang="sk-SK" dirty="0" err="1" smtClean="0"/>
              <a:t>exe</a:t>
            </a:r>
            <a:r>
              <a:rPr lang="sk-SK" dirty="0" smtClean="0"/>
              <a:t> </a:t>
            </a:r>
            <a:r>
              <a:rPr lang="sk-SK" dirty="0" err="1" smtClean="0"/>
              <a:t>ins</a:t>
            </a:r>
            <a:r>
              <a:rPr lang="sk-SK" dirty="0" smtClean="0"/>
              <a:t> </a:t>
            </a:r>
            <a:r>
              <a:rPr lang="sk-SK" dirty="0" err="1" smtClean="0"/>
              <a:t>Feuer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Kinder</a:t>
            </a:r>
            <a:r>
              <a:rPr lang="sk-SK" dirty="0" smtClean="0"/>
              <a:t> </a:t>
            </a:r>
            <a:r>
              <a:rPr lang="sk-SK" dirty="0" err="1" smtClean="0"/>
              <a:t>gehen</a:t>
            </a:r>
            <a:r>
              <a:rPr lang="sk-SK" dirty="0" smtClean="0"/>
              <a:t> </a:t>
            </a:r>
            <a:r>
              <a:rPr lang="sk-SK" dirty="0" err="1" smtClean="0"/>
              <a:t>zu</a:t>
            </a:r>
            <a:r>
              <a:rPr lang="sk-SK" dirty="0" smtClean="0"/>
              <a:t> </a:t>
            </a:r>
            <a:r>
              <a:rPr lang="sk-SK" dirty="0" err="1" smtClean="0"/>
              <a:t>ihren</a:t>
            </a:r>
            <a:r>
              <a:rPr lang="sk-SK" dirty="0" smtClean="0"/>
              <a:t> </a:t>
            </a:r>
            <a:r>
              <a:rPr lang="sk-SK" dirty="0" err="1" smtClean="0"/>
              <a:t>Eltern</a:t>
            </a:r>
            <a:r>
              <a:rPr lang="sk-SK" dirty="0" smtClean="0"/>
              <a:t> nach </a:t>
            </a:r>
            <a:r>
              <a:rPr lang="sk-SK" dirty="0" err="1" smtClean="0"/>
              <a:t>Hause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09" b="12123"/>
          <a:stretch/>
        </p:blipFill>
        <p:spPr>
          <a:xfrm>
            <a:off x="838200" y="1690688"/>
            <a:ext cx="10515600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96</Words>
  <Application>Microsoft Office PowerPoint</Application>
  <PresentationFormat>Širokouhlá</PresentationFormat>
  <Paragraphs>8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Motív Office</vt:lpstr>
      <vt:lpstr>Hänsel und Gretel</vt:lpstr>
      <vt:lpstr>Hänsel und Gretel wohnen mit ihrer Mutter und  ihrem Vater in einem kleinen Haus. Einmal wollen sie in den  Wald gehen und die Erdbeere sammeln.</vt:lpstr>
      <vt:lpstr>Sie kommen zu einem kleinen Häuschen.  In diesem Häuschen wohnt  eine alte Frau-  die Hexe.</vt:lpstr>
      <vt:lpstr>Die Hexe sperrt den Jungen im Stall. Und Gretel muss den ganzen Tag aufräumen.</vt:lpstr>
      <vt:lpstr>Die Hexe mὄchte die Kinder fressen. Hänsel und Gretel werfen die Hexe ins Feuer.</vt:lpstr>
      <vt:lpstr>Die Kinder gehen zu ihren Eltern nach Hause.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und Gretel</dc:title>
  <dc:creator>Zborovňa</dc:creator>
  <cp:lastModifiedBy>Zborovna3</cp:lastModifiedBy>
  <cp:revision>9</cp:revision>
  <dcterms:created xsi:type="dcterms:W3CDTF">2017-02-09T11:50:48Z</dcterms:created>
  <dcterms:modified xsi:type="dcterms:W3CDTF">2017-03-17T11:48:41Z</dcterms:modified>
</cp:coreProperties>
</file>